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258" r:id="rId6"/>
    <p:sldId id="571" r:id="rId7"/>
    <p:sldId id="259" r:id="rId8"/>
    <p:sldId id="477" r:id="rId9"/>
    <p:sldId id="483" r:id="rId10"/>
    <p:sldId id="484" r:id="rId11"/>
    <p:sldId id="680" r:id="rId12"/>
    <p:sldId id="679" r:id="rId13"/>
    <p:sldId id="684" r:id="rId14"/>
    <p:sldId id="480" r:id="rId15"/>
    <p:sldId id="481" r:id="rId16"/>
    <p:sldId id="504" r:id="rId17"/>
    <p:sldId id="486" r:id="rId18"/>
    <p:sldId id="572" r:id="rId19"/>
    <p:sldId id="582" r:id="rId20"/>
    <p:sldId id="574" r:id="rId21"/>
    <p:sldId id="575" r:id="rId22"/>
    <p:sldId id="576" r:id="rId23"/>
    <p:sldId id="577" r:id="rId24"/>
    <p:sldId id="578" r:id="rId25"/>
    <p:sldId id="489" r:id="rId26"/>
    <p:sldId id="685" r:id="rId27"/>
    <p:sldId id="686" r:id="rId28"/>
    <p:sldId id="687" r:id="rId29"/>
    <p:sldId id="573" r:id="rId30"/>
    <p:sldId id="688" r:id="rId31"/>
    <p:sldId id="689" r:id="rId32"/>
    <p:sldId id="690" r:id="rId33"/>
    <p:sldId id="491" r:id="rId34"/>
    <p:sldId id="579" r:id="rId35"/>
    <p:sldId id="505" r:id="rId36"/>
    <p:sldId id="490" r:id="rId37"/>
    <p:sldId id="509" r:id="rId38"/>
    <p:sldId id="508" r:id="rId39"/>
    <p:sldId id="514" r:id="rId40"/>
    <p:sldId id="515" r:id="rId41"/>
    <p:sldId id="494" r:id="rId42"/>
    <p:sldId id="495" r:id="rId43"/>
    <p:sldId id="496" r:id="rId44"/>
    <p:sldId id="499" r:id="rId45"/>
    <p:sldId id="500" r:id="rId46"/>
    <p:sldId id="683" r:id="rId47"/>
    <p:sldId id="602" r:id="rId48"/>
    <p:sldId id="691" r:id="rId49"/>
    <p:sldId id="606" r:id="rId50"/>
    <p:sldId id="593" r:id="rId51"/>
    <p:sldId id="570" r:id="rId52"/>
    <p:sldId id="589" r:id="rId53"/>
    <p:sldId id="590" r:id="rId54"/>
    <p:sldId id="591" r:id="rId55"/>
    <p:sldId id="592" r:id="rId56"/>
    <p:sldId id="605" r:id="rId57"/>
    <p:sldId id="438" r:id="rId58"/>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DEE434-6F70-143B-30AB-4B23CB6D9348}" name="Sarah Buck" initials="SB" userId="S::sbuck@rcap.org::48aa6f38-cc56-4acb-ad41-3e9df73942c2" providerId="AD"/>
  <p188:author id="{DC98BA4D-C403-A96F-2A5A-302FA6BC34EF}" name="Jeff Oxenford" initials="JO" userId="S::joxenford@rcap.org::508f155c-9633-433c-8410-cf8bda1080a8" providerId="AD"/>
  <p188:author id="{9CC35DD1-16FF-2471-31C1-1026E4F2AD97}" name="Coye Gerald" initials="CG" userId="S::cgerald@rcap.org::56991956-e315-4ce0-881c-a6c1ee87df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B0"/>
    <a:srgbClr val="63666A"/>
    <a:srgbClr val="A1B770"/>
    <a:srgbClr val="3776B3"/>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E91FC-01B7-4E35-B0BE-29B2E4ABB7FE}" v="32" dt="2022-10-12T22:40:10.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9"/>
  </p:normalViewPr>
  <p:slideViewPr>
    <p:cSldViewPr snapToGrid="0" snapToObjects="1">
      <p:cViewPr varScale="1">
        <p:scale>
          <a:sx n="68" d="100"/>
          <a:sy n="68" d="100"/>
        </p:scale>
        <p:origin x="48" y="78"/>
      </p:cViewPr>
      <p:guideLst/>
    </p:cSldViewPr>
  </p:slideViewPr>
  <p:notesTextViewPr>
    <p:cViewPr>
      <p:scale>
        <a:sx n="1" d="1"/>
        <a:sy n="1" d="1"/>
      </p:scale>
      <p:origin x="0" y="0"/>
    </p:cViewPr>
  </p:notesTextViewPr>
  <p:sorterViewPr>
    <p:cViewPr>
      <p:scale>
        <a:sx n="100" d="100"/>
        <a:sy n="100" d="100"/>
      </p:scale>
      <p:origin x="0" y="-5512"/>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45F7AF-E499-4219-B5BF-B977B29102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C428A85-9749-465A-A9A9-5316E7EA50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7F9F0-5639-46B1-BA62-690C3B55F5AD}" type="datetimeFigureOut">
              <a:rPr lang="en-US" smtClean="0"/>
              <a:t>10/12/2022</a:t>
            </a:fld>
            <a:endParaRPr lang="en-US"/>
          </a:p>
        </p:txBody>
      </p:sp>
      <p:sp>
        <p:nvSpPr>
          <p:cNvPr id="4" name="Footer Placeholder 3">
            <a:extLst>
              <a:ext uri="{FF2B5EF4-FFF2-40B4-BE49-F238E27FC236}">
                <a16:creationId xmlns:a16="http://schemas.microsoft.com/office/drawing/2014/main" id="{BEFC6CAB-5ADD-4169-AE78-E90F8F1157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CBEF99-2978-4934-9B62-79B2EB6962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BBD94E-5D52-456E-A40F-23DB366D68FE}" type="slidenum">
              <a:rPr lang="en-US" smtClean="0"/>
              <a:t>‹#›</a:t>
            </a:fld>
            <a:endParaRPr lang="en-US"/>
          </a:p>
        </p:txBody>
      </p:sp>
    </p:spTree>
    <p:extLst>
      <p:ext uri="{BB962C8B-B14F-4D97-AF65-F5344CB8AC3E}">
        <p14:creationId xmlns:p14="http://schemas.microsoft.com/office/powerpoint/2010/main" val="391880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3C2FF-417B-4828-9421-ABE8A2B3547F}"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99BEB-997B-458C-A4DC-0A4AEA1C5E9C}" type="slidenum">
              <a:rPr lang="en-US" smtClean="0"/>
              <a:t>‹#›</a:t>
            </a:fld>
            <a:endParaRPr lang="en-US"/>
          </a:p>
        </p:txBody>
      </p:sp>
    </p:spTree>
    <p:extLst>
      <p:ext uri="{BB962C8B-B14F-4D97-AF65-F5344CB8AC3E}">
        <p14:creationId xmlns:p14="http://schemas.microsoft.com/office/powerpoint/2010/main" val="380738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regional logo in picture frame at lower left</a:t>
            </a:r>
          </a:p>
        </p:txBody>
      </p:sp>
      <p:sp>
        <p:nvSpPr>
          <p:cNvPr id="4" name="Slide Number Placeholder 3"/>
          <p:cNvSpPr>
            <a:spLocks noGrp="1"/>
          </p:cNvSpPr>
          <p:nvPr>
            <p:ph type="sldNum" sz="quarter" idx="5"/>
          </p:nvPr>
        </p:nvSpPr>
        <p:spPr/>
        <p:txBody>
          <a:bodyPr/>
          <a:lstStyle/>
          <a:p>
            <a:fld id="{0F199BEB-997B-458C-A4DC-0A4AEA1C5E9C}" type="slidenum">
              <a:rPr lang="en-US" smtClean="0"/>
              <a:t>1</a:t>
            </a:fld>
            <a:endParaRPr lang="en-US"/>
          </a:p>
        </p:txBody>
      </p:sp>
    </p:spTree>
    <p:extLst>
      <p:ext uri="{BB962C8B-B14F-4D97-AF65-F5344CB8AC3E}">
        <p14:creationId xmlns:p14="http://schemas.microsoft.com/office/powerpoint/2010/main" val="282140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38</a:t>
            </a:fld>
            <a:endParaRPr lang="en-US" dirty="0"/>
          </a:p>
        </p:txBody>
      </p:sp>
    </p:spTree>
    <p:extLst>
      <p:ext uri="{BB962C8B-B14F-4D97-AF65-F5344CB8AC3E}">
        <p14:creationId xmlns:p14="http://schemas.microsoft.com/office/powerpoint/2010/main" val="137666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39</a:t>
            </a:fld>
            <a:endParaRPr lang="en-US" dirty="0"/>
          </a:p>
        </p:txBody>
      </p:sp>
    </p:spTree>
    <p:extLst>
      <p:ext uri="{BB962C8B-B14F-4D97-AF65-F5344CB8AC3E}">
        <p14:creationId xmlns:p14="http://schemas.microsoft.com/office/powerpoint/2010/main" val="44540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40</a:t>
            </a:fld>
            <a:endParaRPr lang="en-US" dirty="0"/>
          </a:p>
        </p:txBody>
      </p:sp>
    </p:spTree>
    <p:extLst>
      <p:ext uri="{BB962C8B-B14F-4D97-AF65-F5344CB8AC3E}">
        <p14:creationId xmlns:p14="http://schemas.microsoft.com/office/powerpoint/2010/main" val="27852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41</a:t>
            </a:fld>
            <a:endParaRPr lang="en-US" dirty="0"/>
          </a:p>
        </p:txBody>
      </p:sp>
    </p:spTree>
    <p:extLst>
      <p:ext uri="{BB962C8B-B14F-4D97-AF65-F5344CB8AC3E}">
        <p14:creationId xmlns:p14="http://schemas.microsoft.com/office/powerpoint/2010/main" val="39464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42</a:t>
            </a:fld>
            <a:endParaRPr lang="en-US" dirty="0"/>
          </a:p>
        </p:txBody>
      </p:sp>
    </p:spTree>
    <p:extLst>
      <p:ext uri="{BB962C8B-B14F-4D97-AF65-F5344CB8AC3E}">
        <p14:creationId xmlns:p14="http://schemas.microsoft.com/office/powerpoint/2010/main" val="46722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58D59-23CE-466F-916B-9437441DB45B}" type="slidenum">
              <a:rPr lang="en-US" smtClean="0"/>
              <a:t>54</a:t>
            </a:fld>
            <a:endParaRPr lang="en-US" dirty="0"/>
          </a:p>
        </p:txBody>
      </p:sp>
    </p:spTree>
    <p:extLst>
      <p:ext uri="{BB962C8B-B14F-4D97-AF65-F5344CB8AC3E}">
        <p14:creationId xmlns:p14="http://schemas.microsoft.com/office/powerpoint/2010/main" val="425239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RCAP is a non-profit organization providing training and technical assistance to rural communities &amp; tribes on drinking water, wastewater, and solid waste issues.</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We have approximately 200 field staff, including certified operators and professional engineers.  Our staff members have expertise in drinking water and wastewater treatment &amp; operations, utility financing, management, &amp; general administration.</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We work in all 50 states, plus five U.S. territories.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We are comprised of 6 regional offices &amp; one national office.</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RCAP is funded by federal grants (USDA, HHS, EPA) and state grants.</a:t>
            </a:r>
          </a:p>
          <a:p>
            <a:endParaRPr lang="en-US" dirty="0"/>
          </a:p>
        </p:txBody>
      </p:sp>
      <p:sp>
        <p:nvSpPr>
          <p:cNvPr id="4" name="Slide Number Placeholder 3"/>
          <p:cNvSpPr>
            <a:spLocks noGrp="1"/>
          </p:cNvSpPr>
          <p:nvPr>
            <p:ph type="sldNum" sz="quarter" idx="5"/>
          </p:nvPr>
        </p:nvSpPr>
        <p:spPr/>
        <p:txBody>
          <a:bodyPr/>
          <a:lstStyle/>
          <a:p>
            <a:fld id="{0F199BEB-997B-458C-A4DC-0A4AEA1C5E9C}" type="slidenum">
              <a:rPr lang="en-US" smtClean="0"/>
              <a:t>2</a:t>
            </a:fld>
            <a:endParaRPr lang="en-US"/>
          </a:p>
        </p:txBody>
      </p:sp>
    </p:spTree>
    <p:extLst>
      <p:ext uri="{BB962C8B-B14F-4D97-AF65-F5344CB8AC3E}">
        <p14:creationId xmlns:p14="http://schemas.microsoft.com/office/powerpoint/2010/main" val="121560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16</a:t>
            </a:fld>
            <a:endParaRPr lang="en-US" dirty="0"/>
          </a:p>
        </p:txBody>
      </p:sp>
    </p:spTree>
    <p:extLst>
      <p:ext uri="{BB962C8B-B14F-4D97-AF65-F5344CB8AC3E}">
        <p14:creationId xmlns:p14="http://schemas.microsoft.com/office/powerpoint/2010/main" val="279296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199BEB-997B-458C-A4DC-0A4AEA1C5E9C}" type="slidenum">
              <a:rPr lang="en-US" smtClean="0"/>
              <a:t>24</a:t>
            </a:fld>
            <a:endParaRPr lang="en-US"/>
          </a:p>
        </p:txBody>
      </p:sp>
    </p:spTree>
    <p:extLst>
      <p:ext uri="{BB962C8B-B14F-4D97-AF65-F5344CB8AC3E}">
        <p14:creationId xmlns:p14="http://schemas.microsoft.com/office/powerpoint/2010/main" val="423605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CLEANING SAMPLER SUCTION TUBING</a:t>
            </a:r>
          </a:p>
          <a:p>
            <a:r>
              <a:rPr lang="en-US" dirty="0"/>
              <a:t>Labels add essential</a:t>
            </a:r>
            <a:r>
              <a:rPr lang="en-US" baseline="0" dirty="0"/>
              <a:t> information</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26</a:t>
            </a:fld>
            <a:endParaRPr lang="en-US" dirty="0"/>
          </a:p>
        </p:txBody>
      </p:sp>
    </p:spTree>
    <p:extLst>
      <p:ext uri="{BB962C8B-B14F-4D97-AF65-F5344CB8AC3E}">
        <p14:creationId xmlns:p14="http://schemas.microsoft.com/office/powerpoint/2010/main" val="319903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30</a:t>
            </a:fld>
            <a:endParaRPr lang="en-US" dirty="0"/>
          </a:p>
        </p:txBody>
      </p:sp>
    </p:spTree>
    <p:extLst>
      <p:ext uri="{BB962C8B-B14F-4D97-AF65-F5344CB8AC3E}">
        <p14:creationId xmlns:p14="http://schemas.microsoft.com/office/powerpoint/2010/main" val="376508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SOP Estes Algae GPS &amp; Directional Guide September 2012 booklet.docx</a:t>
            </a:r>
          </a:p>
          <a:p>
            <a:r>
              <a:rPr lang="en-US" dirty="0"/>
              <a:t>Highlight – directions, GPS – use of labels</a:t>
            </a:r>
            <a:r>
              <a:rPr lang="en-US" baseline="0" dirty="0"/>
              <a:t> and descriptive tags</a:t>
            </a:r>
            <a:endParaRPr lang="en-US" dirty="0"/>
          </a:p>
          <a:p>
            <a:r>
              <a:rPr lang="en-US" dirty="0"/>
              <a:t>Anecdote – Loveland internal staff review revealed that the sampling location was in the wrong spot.</a:t>
            </a:r>
          </a:p>
        </p:txBody>
      </p:sp>
      <p:sp>
        <p:nvSpPr>
          <p:cNvPr id="4" name="Slide Number Placeholder 3"/>
          <p:cNvSpPr>
            <a:spLocks noGrp="1"/>
          </p:cNvSpPr>
          <p:nvPr>
            <p:ph type="sldNum" sz="quarter" idx="10"/>
          </p:nvPr>
        </p:nvSpPr>
        <p:spPr/>
        <p:txBody>
          <a:bodyPr/>
          <a:lstStyle/>
          <a:p>
            <a:fld id="{810E1E9A-E921-4174-A0FC-51868D7AC568}" type="slidenum">
              <a:rPr lang="en-US" smtClean="0"/>
              <a:t>32</a:t>
            </a:fld>
            <a:endParaRPr lang="en-US" dirty="0"/>
          </a:p>
        </p:txBody>
      </p:sp>
    </p:spTree>
    <p:extLst>
      <p:ext uri="{BB962C8B-B14F-4D97-AF65-F5344CB8AC3E}">
        <p14:creationId xmlns:p14="http://schemas.microsoft.com/office/powerpoint/2010/main" val="304508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34</a:t>
            </a:fld>
            <a:endParaRPr lang="en-US" dirty="0"/>
          </a:p>
        </p:txBody>
      </p:sp>
    </p:spTree>
    <p:extLst>
      <p:ext uri="{BB962C8B-B14F-4D97-AF65-F5344CB8AC3E}">
        <p14:creationId xmlns:p14="http://schemas.microsoft.com/office/powerpoint/2010/main" val="128880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58D59-23CE-466F-916B-9437441DB45B}" type="slidenum">
              <a:rPr lang="en-US" smtClean="0"/>
              <a:t>37</a:t>
            </a:fld>
            <a:endParaRPr lang="en-US" dirty="0"/>
          </a:p>
        </p:txBody>
      </p:sp>
    </p:spTree>
    <p:extLst>
      <p:ext uri="{BB962C8B-B14F-4D97-AF65-F5344CB8AC3E}">
        <p14:creationId xmlns:p14="http://schemas.microsoft.com/office/powerpoint/2010/main" val="3852909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CAP Titl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0820541-66CA-40E5-AD75-7716D083E43A}"/>
              </a:ext>
            </a:extLst>
          </p:cNvPr>
          <p:cNvSpPr/>
          <p:nvPr userDrawn="1"/>
        </p:nvSpPr>
        <p:spPr>
          <a:xfrm>
            <a:off x="0" y="0"/>
            <a:ext cx="293675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9F6FA10-8F65-4CCC-BF72-E7EC694CFB59}"/>
              </a:ext>
            </a:extLst>
          </p:cNvPr>
          <p:cNvSpPr/>
          <p:nvPr userDrawn="1"/>
        </p:nvSpPr>
        <p:spPr>
          <a:xfrm>
            <a:off x="2936759" y="0"/>
            <a:ext cx="9255241" cy="6858000"/>
          </a:xfrm>
          <a:prstGeom prst="rect">
            <a:avLst/>
          </a:prstGeom>
          <a:solidFill>
            <a:srgbClr val="377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5">
            <a:extLst>
              <a:ext uri="{FF2B5EF4-FFF2-40B4-BE49-F238E27FC236}">
                <a16:creationId xmlns:a16="http://schemas.microsoft.com/office/drawing/2014/main" id="{34530A1C-B5EB-4983-9BEF-7A27A7D9F283}"/>
              </a:ext>
            </a:extLst>
          </p:cNvPr>
          <p:cNvSpPr>
            <a:spLocks noGrp="1"/>
          </p:cNvSpPr>
          <p:nvPr>
            <p:ph type="body" sz="quarter" idx="10" hasCustomPrompt="1"/>
          </p:nvPr>
        </p:nvSpPr>
        <p:spPr>
          <a:xfrm>
            <a:off x="3294632" y="630238"/>
            <a:ext cx="8035356" cy="2055812"/>
          </a:xfrm>
        </p:spPr>
        <p:txBody>
          <a:bodyPr>
            <a:normAutofit/>
          </a:bodyPr>
          <a:lstStyle>
            <a:lvl1pPr marL="0" indent="0">
              <a:buNone/>
              <a:defRPr sz="4400" b="1">
                <a:solidFill>
                  <a:schemeClr val="bg1"/>
                </a:solidFill>
                <a:latin typeface="Helvetica Neue" panose="02000503000000020004" pitchFamily="2"/>
              </a:defRPr>
            </a:lvl1pPr>
          </a:lstStyle>
          <a:p>
            <a:pPr lvl="0"/>
            <a:r>
              <a:rPr lang="en-US"/>
              <a:t>Click to add title</a:t>
            </a:r>
          </a:p>
        </p:txBody>
      </p:sp>
      <p:pic>
        <p:nvPicPr>
          <p:cNvPr id="34" name="Google Shape;25;p3">
            <a:extLst>
              <a:ext uri="{FF2B5EF4-FFF2-40B4-BE49-F238E27FC236}">
                <a16:creationId xmlns:a16="http://schemas.microsoft.com/office/drawing/2014/main" id="{897BD587-D018-4DAD-A9E5-2C4B527B25ED}"/>
              </a:ext>
            </a:extLst>
          </p:cNvPr>
          <p:cNvPicPr preferRelativeResize="0">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697057" y="415647"/>
            <a:ext cx="1542644" cy="2194560"/>
          </a:xfrm>
          <a:prstGeom prst="rect">
            <a:avLst/>
          </a:prstGeom>
          <a:noFill/>
          <a:ln>
            <a:noFill/>
          </a:ln>
        </p:spPr>
      </p:pic>
      <p:cxnSp>
        <p:nvCxnSpPr>
          <p:cNvPr id="41" name="Straight Connector 40">
            <a:extLst>
              <a:ext uri="{FF2B5EF4-FFF2-40B4-BE49-F238E27FC236}">
                <a16:creationId xmlns:a16="http://schemas.microsoft.com/office/drawing/2014/main" id="{FD5BA77D-5EA3-4224-8770-2F5DED399755}"/>
              </a:ext>
            </a:extLst>
          </p:cNvPr>
          <p:cNvCxnSpPr/>
          <p:nvPr userDrawn="1"/>
        </p:nvCxnSpPr>
        <p:spPr>
          <a:xfrm>
            <a:off x="3287651" y="342027"/>
            <a:ext cx="8037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58BEC8-D4E1-4005-8C83-2EFD4008C98C}"/>
              </a:ext>
            </a:extLst>
          </p:cNvPr>
          <p:cNvCxnSpPr/>
          <p:nvPr userDrawn="1"/>
        </p:nvCxnSpPr>
        <p:spPr>
          <a:xfrm>
            <a:off x="3287651" y="6324018"/>
            <a:ext cx="80375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 Placeholder 35">
            <a:extLst>
              <a:ext uri="{FF2B5EF4-FFF2-40B4-BE49-F238E27FC236}">
                <a16:creationId xmlns:a16="http://schemas.microsoft.com/office/drawing/2014/main" id="{3419A48A-35E1-4B09-BFA1-7A08724DC32D}"/>
              </a:ext>
            </a:extLst>
          </p:cNvPr>
          <p:cNvSpPr>
            <a:spLocks noGrp="1"/>
          </p:cNvSpPr>
          <p:nvPr>
            <p:ph type="body" sz="quarter" idx="11" hasCustomPrompt="1"/>
          </p:nvPr>
        </p:nvSpPr>
        <p:spPr>
          <a:xfrm>
            <a:off x="3294632" y="4046943"/>
            <a:ext cx="8035356" cy="2055812"/>
          </a:xfrm>
        </p:spPr>
        <p:txBody>
          <a:bodyPr anchor="b">
            <a:normAutofit/>
          </a:bodyPr>
          <a:lstStyle>
            <a:lvl1pPr marL="0" indent="0">
              <a:buNone/>
              <a:defRPr sz="2800" b="0">
                <a:solidFill>
                  <a:schemeClr val="bg1"/>
                </a:solidFill>
                <a:latin typeface="Helvetica Neue" panose="02000503000000020004" pitchFamily="2"/>
              </a:defRPr>
            </a:lvl1pPr>
          </a:lstStyle>
          <a:p>
            <a:pPr lvl="0"/>
            <a:r>
              <a:rPr lang="en-US"/>
              <a:t>Click to add title</a:t>
            </a:r>
          </a:p>
        </p:txBody>
      </p:sp>
      <p:sp>
        <p:nvSpPr>
          <p:cNvPr id="5" name="Picture Placeholder 4">
            <a:extLst>
              <a:ext uri="{FF2B5EF4-FFF2-40B4-BE49-F238E27FC236}">
                <a16:creationId xmlns:a16="http://schemas.microsoft.com/office/drawing/2014/main" id="{63B2A3DD-3D3A-47F6-AB48-770DC7DEA6AD}"/>
              </a:ext>
            </a:extLst>
          </p:cNvPr>
          <p:cNvSpPr>
            <a:spLocks noGrp="1"/>
          </p:cNvSpPr>
          <p:nvPr>
            <p:ph type="pic" sz="quarter" idx="12"/>
          </p:nvPr>
        </p:nvSpPr>
        <p:spPr>
          <a:xfrm>
            <a:off x="274638" y="4802188"/>
            <a:ext cx="2360612" cy="1639887"/>
          </a:xfrm>
        </p:spPr>
        <p:txBody>
          <a:bodyPr/>
          <a:lstStyle>
            <a:lvl1pPr>
              <a:defRPr/>
            </a:lvl1pPr>
          </a:lstStyle>
          <a:p>
            <a:endParaRPr lang="en-US"/>
          </a:p>
        </p:txBody>
      </p:sp>
    </p:spTree>
    <p:custDataLst>
      <p:tags r:id="rId1"/>
    </p:custDataLst>
    <p:extLst>
      <p:ext uri="{BB962C8B-B14F-4D97-AF65-F5344CB8AC3E}">
        <p14:creationId xmlns:p14="http://schemas.microsoft.com/office/powerpoint/2010/main" val="142921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picture-logo left">
    <p:spTree>
      <p:nvGrpSpPr>
        <p:cNvPr id="1" name=""/>
        <p:cNvGrpSpPr/>
        <p:nvPr/>
      </p:nvGrpSpPr>
      <p:grpSpPr>
        <a:xfrm>
          <a:off x="0" y="0"/>
          <a:ext cx="0" cy="0"/>
          <a:chOff x="0" y="0"/>
          <a:chExt cx="0" cy="0"/>
        </a:xfrm>
      </p:grpSpPr>
      <p:sp>
        <p:nvSpPr>
          <p:cNvPr id="5" name="Google Shape;73;p11">
            <a:extLst>
              <a:ext uri="{FF2B5EF4-FFF2-40B4-BE49-F238E27FC236}">
                <a16:creationId xmlns:a16="http://schemas.microsoft.com/office/drawing/2014/main" id="{11A952C0-F0E4-4908-9518-0AB574B63100}"/>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cxnSp>
        <p:nvCxnSpPr>
          <p:cNvPr id="6" name="Google Shape;70;p11">
            <a:extLst>
              <a:ext uri="{FF2B5EF4-FFF2-40B4-BE49-F238E27FC236}">
                <a16:creationId xmlns:a16="http://schemas.microsoft.com/office/drawing/2014/main" id="{469C5BC7-0C5D-4DF7-AC75-E72C72DCC48E}"/>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
        <p:nvSpPr>
          <p:cNvPr id="3" name="Picture Placeholder 2">
            <a:extLst>
              <a:ext uri="{FF2B5EF4-FFF2-40B4-BE49-F238E27FC236}">
                <a16:creationId xmlns:a16="http://schemas.microsoft.com/office/drawing/2014/main" id="{4DEB7680-B5DF-4D73-B59E-F4D2CE121070}"/>
              </a:ext>
            </a:extLst>
          </p:cNvPr>
          <p:cNvSpPr>
            <a:spLocks noGrp="1"/>
          </p:cNvSpPr>
          <p:nvPr>
            <p:ph type="pic" sz="quarter" idx="10"/>
          </p:nvPr>
        </p:nvSpPr>
        <p:spPr>
          <a:xfrm>
            <a:off x="961119" y="1274820"/>
            <a:ext cx="10392679" cy="5406968"/>
          </a:xfrm>
          <a:effectLst>
            <a:outerShdw blurRad="50800" dist="38100" dir="8100000" algn="tr" rotWithShape="0">
              <a:prstClr val="black">
                <a:alpha val="40000"/>
              </a:prstClr>
            </a:outerShdw>
          </a:effectLst>
        </p:spPr>
        <p:txBody>
          <a:bodyPr/>
          <a:lstStyle/>
          <a:p>
            <a:endParaRPr lang="en-US"/>
          </a:p>
        </p:txBody>
      </p:sp>
      <p:sp>
        <p:nvSpPr>
          <p:cNvPr id="7" name="Title 1">
            <a:extLst>
              <a:ext uri="{FF2B5EF4-FFF2-40B4-BE49-F238E27FC236}">
                <a16:creationId xmlns:a16="http://schemas.microsoft.com/office/drawing/2014/main" id="{68B71D43-E54F-4DBF-89F7-46EBDCF6A34E}"/>
              </a:ext>
            </a:extLst>
          </p:cNvPr>
          <p:cNvSpPr>
            <a:spLocks noGrp="1"/>
          </p:cNvSpPr>
          <p:nvPr>
            <p:ph type="title"/>
          </p:nvPr>
        </p:nvSpPr>
        <p:spPr>
          <a:xfrm>
            <a:off x="961120" y="365125"/>
            <a:ext cx="10392679"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custDataLst>
      <p:tags r:id="rId1"/>
    </p:custDataLst>
    <p:extLst>
      <p:ext uri="{BB962C8B-B14F-4D97-AF65-F5344CB8AC3E}">
        <p14:creationId xmlns:p14="http://schemas.microsoft.com/office/powerpoint/2010/main" val="105190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logo right-shape on bottom">
    <p:spTree>
      <p:nvGrpSpPr>
        <p:cNvPr id="1" name=""/>
        <p:cNvGrpSpPr/>
        <p:nvPr/>
      </p:nvGrpSpPr>
      <p:grpSpPr>
        <a:xfrm>
          <a:off x="0" y="0"/>
          <a:ext cx="0" cy="0"/>
          <a:chOff x="0" y="0"/>
          <a:chExt cx="0" cy="0"/>
        </a:xfrm>
      </p:grpSpPr>
      <p:pic>
        <p:nvPicPr>
          <p:cNvPr id="3" name="Google Shape;82;p13">
            <a:extLst>
              <a:ext uri="{FF2B5EF4-FFF2-40B4-BE49-F238E27FC236}">
                <a16:creationId xmlns:a16="http://schemas.microsoft.com/office/drawing/2014/main" id="{E5324170-F25E-4921-AC50-29A54E600A8C}"/>
              </a:ext>
            </a:extLst>
          </p:cNvPr>
          <p:cNvPicPr preferRelativeResize="0">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4162018"/>
            <a:ext cx="12207240" cy="2695982"/>
          </a:xfrm>
          <a:prstGeom prst="rect">
            <a:avLst/>
          </a:prstGeom>
          <a:noFill/>
          <a:ln>
            <a:noFill/>
          </a:ln>
        </p:spPr>
      </p:pic>
      <p:pic>
        <p:nvPicPr>
          <p:cNvPr id="5" name="Picture 4" descr="Logo&#10;&#10;Description automatically generated">
            <a:extLst>
              <a:ext uri="{FF2B5EF4-FFF2-40B4-BE49-F238E27FC236}">
                <a16:creationId xmlns:a16="http://schemas.microsoft.com/office/drawing/2014/main" id="{45A52B40-80D1-4DAB-BBA2-B874D5CB7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2326" y="398352"/>
            <a:ext cx="1199127" cy="554179"/>
          </a:xfrm>
          <a:prstGeom prst="rect">
            <a:avLst/>
          </a:prstGeom>
        </p:spPr>
      </p:pic>
      <p:sp>
        <p:nvSpPr>
          <p:cNvPr id="6" name="Title 1">
            <a:extLst>
              <a:ext uri="{FF2B5EF4-FFF2-40B4-BE49-F238E27FC236}">
                <a16:creationId xmlns:a16="http://schemas.microsoft.com/office/drawing/2014/main" id="{FE9C1F69-E54C-4AAC-86B7-1EEF38C19B2D}"/>
              </a:ext>
            </a:extLst>
          </p:cNvPr>
          <p:cNvSpPr>
            <a:spLocks noGrp="1"/>
          </p:cNvSpPr>
          <p:nvPr>
            <p:ph type="title"/>
          </p:nvPr>
        </p:nvSpPr>
        <p:spPr>
          <a:xfrm>
            <a:off x="961120" y="365125"/>
            <a:ext cx="9344023"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
        <p:nvSpPr>
          <p:cNvPr id="4" name="Text Placeholder 3">
            <a:extLst>
              <a:ext uri="{FF2B5EF4-FFF2-40B4-BE49-F238E27FC236}">
                <a16:creationId xmlns:a16="http://schemas.microsoft.com/office/drawing/2014/main" id="{037AD276-16D6-49FC-8081-89064E2CBEAA}"/>
              </a:ext>
            </a:extLst>
          </p:cNvPr>
          <p:cNvSpPr>
            <a:spLocks noGrp="1"/>
          </p:cNvSpPr>
          <p:nvPr>
            <p:ph type="body" sz="quarter" idx="10"/>
          </p:nvPr>
        </p:nvSpPr>
        <p:spPr>
          <a:xfrm>
            <a:off x="960438" y="1358900"/>
            <a:ext cx="9344023" cy="2538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84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logo left">
    <p:spTree>
      <p:nvGrpSpPr>
        <p:cNvPr id="1" name=""/>
        <p:cNvGrpSpPr/>
        <p:nvPr/>
      </p:nvGrpSpPr>
      <p:grpSpPr>
        <a:xfrm>
          <a:off x="0" y="0"/>
          <a:ext cx="0" cy="0"/>
          <a:chOff x="0" y="0"/>
          <a:chExt cx="0" cy="0"/>
        </a:xfrm>
      </p:grpSpPr>
      <p:sp>
        <p:nvSpPr>
          <p:cNvPr id="5" name="Google Shape;73;p11">
            <a:extLst>
              <a:ext uri="{FF2B5EF4-FFF2-40B4-BE49-F238E27FC236}">
                <a16:creationId xmlns:a16="http://schemas.microsoft.com/office/drawing/2014/main" id="{11A952C0-F0E4-4908-9518-0AB574B63100}"/>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cxnSp>
        <p:nvCxnSpPr>
          <p:cNvPr id="6" name="Google Shape;70;p11">
            <a:extLst>
              <a:ext uri="{FF2B5EF4-FFF2-40B4-BE49-F238E27FC236}">
                <a16:creationId xmlns:a16="http://schemas.microsoft.com/office/drawing/2014/main" id="{469C5BC7-0C5D-4DF7-AC75-E72C72DCC48E}"/>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157473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logo right">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5A526DEE-1516-4348-BF47-0C600DD7AD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2326" y="398352"/>
            <a:ext cx="1199127" cy="554179"/>
          </a:xfrm>
          <a:prstGeom prst="rect">
            <a:avLst/>
          </a:prstGeom>
        </p:spPr>
      </p:pic>
    </p:spTree>
    <p:extLst>
      <p:ext uri="{BB962C8B-B14F-4D97-AF65-F5344CB8AC3E}">
        <p14:creationId xmlns:p14="http://schemas.microsoft.com/office/powerpoint/2010/main" val="32128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left-big picture">
    <p:spTree>
      <p:nvGrpSpPr>
        <p:cNvPr id="1" name=""/>
        <p:cNvGrpSpPr/>
        <p:nvPr/>
      </p:nvGrpSpPr>
      <p:grpSpPr>
        <a:xfrm>
          <a:off x="0" y="0"/>
          <a:ext cx="0" cy="0"/>
          <a:chOff x="0" y="0"/>
          <a:chExt cx="0" cy="0"/>
        </a:xfrm>
      </p:grpSpPr>
      <p:sp>
        <p:nvSpPr>
          <p:cNvPr id="5" name="Google Shape;73;p11">
            <a:extLst>
              <a:ext uri="{FF2B5EF4-FFF2-40B4-BE49-F238E27FC236}">
                <a16:creationId xmlns:a16="http://schemas.microsoft.com/office/drawing/2014/main" id="{11A952C0-F0E4-4908-9518-0AB574B63100}"/>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cxnSp>
        <p:nvCxnSpPr>
          <p:cNvPr id="6" name="Google Shape;70;p11">
            <a:extLst>
              <a:ext uri="{FF2B5EF4-FFF2-40B4-BE49-F238E27FC236}">
                <a16:creationId xmlns:a16="http://schemas.microsoft.com/office/drawing/2014/main" id="{469C5BC7-0C5D-4DF7-AC75-E72C72DCC48E}"/>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
        <p:nvSpPr>
          <p:cNvPr id="3" name="Picture Placeholder 2">
            <a:extLst>
              <a:ext uri="{FF2B5EF4-FFF2-40B4-BE49-F238E27FC236}">
                <a16:creationId xmlns:a16="http://schemas.microsoft.com/office/drawing/2014/main" id="{4DEB7680-B5DF-4D73-B59E-F4D2CE121070}"/>
              </a:ext>
            </a:extLst>
          </p:cNvPr>
          <p:cNvSpPr>
            <a:spLocks noGrp="1"/>
          </p:cNvSpPr>
          <p:nvPr>
            <p:ph type="pic" sz="quarter" idx="10"/>
          </p:nvPr>
        </p:nvSpPr>
        <p:spPr>
          <a:xfrm>
            <a:off x="830263" y="100013"/>
            <a:ext cx="11123612" cy="6581775"/>
          </a:xfrm>
          <a:effectLst>
            <a:outerShdw blurRad="50800" dist="38100" dir="8100000" algn="tr" rotWithShape="0">
              <a:prstClr val="black">
                <a:alpha val="40000"/>
              </a:prstClr>
            </a:outerShdw>
          </a:effectLst>
        </p:spPr>
        <p:txBody>
          <a:bodyPr/>
          <a:lstStyle/>
          <a:p>
            <a:endParaRPr lang="en-US"/>
          </a:p>
        </p:txBody>
      </p:sp>
    </p:spTree>
    <p:custDataLst>
      <p:tags r:id="rId1"/>
    </p:custDataLst>
    <p:extLst>
      <p:ext uri="{BB962C8B-B14F-4D97-AF65-F5344CB8AC3E}">
        <p14:creationId xmlns:p14="http://schemas.microsoft.com/office/powerpoint/2010/main" val="2269548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ontent-picture right/full-logo bottom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EEBED-AEC6-4350-AEE3-DBDD5C8AE4E9}"/>
              </a:ext>
            </a:extLst>
          </p:cNvPr>
          <p:cNvSpPr>
            <a:spLocks noGrp="1"/>
          </p:cNvSpPr>
          <p:nvPr>
            <p:ph idx="1"/>
          </p:nvPr>
        </p:nvSpPr>
        <p:spPr>
          <a:xfrm>
            <a:off x="471168" y="1143000"/>
            <a:ext cx="5061952" cy="4684486"/>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0249E89-CE5D-4D40-A300-AB5C56005AFF}"/>
              </a:ext>
            </a:extLst>
          </p:cNvPr>
          <p:cNvSpPr/>
          <p:nvPr userDrawn="1"/>
        </p:nvSpPr>
        <p:spPr>
          <a:xfrm>
            <a:off x="5716745" y="0"/>
            <a:ext cx="6475255" cy="6858000"/>
          </a:xfrm>
          <a:prstGeom prst="rect">
            <a:avLst/>
          </a:prstGeom>
          <a:solidFill>
            <a:srgbClr val="377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42;p23">
            <a:extLst>
              <a:ext uri="{FF2B5EF4-FFF2-40B4-BE49-F238E27FC236}">
                <a16:creationId xmlns:a16="http://schemas.microsoft.com/office/drawing/2014/main" id="{54DE4D81-B2C3-467E-83A9-DDD125C5D94D}"/>
              </a:ext>
            </a:extLst>
          </p:cNvPr>
          <p:cNvPicPr preferRelativeResize="0"/>
          <p:nvPr userDrawn="1"/>
        </p:nvPicPr>
        <p:blipFill>
          <a:blip r:embed="rId3" cstate="email">
            <a:alphaModFix/>
            <a:extLst>
              <a:ext uri="{28A0092B-C50C-407E-A947-70E740481C1C}">
                <a14:useLocalDpi xmlns:a14="http://schemas.microsoft.com/office/drawing/2010/main"/>
              </a:ext>
            </a:extLst>
          </a:blip>
          <a:stretch>
            <a:fillRect/>
          </a:stretch>
        </p:blipFill>
        <p:spPr>
          <a:xfrm>
            <a:off x="471168" y="6048434"/>
            <a:ext cx="2483065" cy="444333"/>
          </a:xfrm>
          <a:prstGeom prst="rect">
            <a:avLst/>
          </a:prstGeom>
          <a:noFill/>
          <a:ln>
            <a:noFill/>
          </a:ln>
        </p:spPr>
      </p:pic>
      <p:sp>
        <p:nvSpPr>
          <p:cNvPr id="4" name="Picture Placeholder 3">
            <a:extLst>
              <a:ext uri="{FF2B5EF4-FFF2-40B4-BE49-F238E27FC236}">
                <a16:creationId xmlns:a16="http://schemas.microsoft.com/office/drawing/2014/main" id="{42E00F0C-5AFE-48D8-B250-102487638711}"/>
              </a:ext>
            </a:extLst>
          </p:cNvPr>
          <p:cNvSpPr>
            <a:spLocks noGrp="1"/>
          </p:cNvSpPr>
          <p:nvPr>
            <p:ph type="pic" sz="quarter" idx="10"/>
          </p:nvPr>
        </p:nvSpPr>
        <p:spPr>
          <a:xfrm>
            <a:off x="5716588" y="0"/>
            <a:ext cx="6475412" cy="6858000"/>
          </a:xfrm>
        </p:spPr>
        <p:txBody>
          <a:bodyPr/>
          <a:lstStyle/>
          <a:p>
            <a:endParaRPr lang="en-US"/>
          </a:p>
        </p:txBody>
      </p:sp>
      <p:sp>
        <p:nvSpPr>
          <p:cNvPr id="13" name="Title 1">
            <a:extLst>
              <a:ext uri="{FF2B5EF4-FFF2-40B4-BE49-F238E27FC236}">
                <a16:creationId xmlns:a16="http://schemas.microsoft.com/office/drawing/2014/main" id="{780C9A4D-F199-4F85-8167-C50A4F39DBA5}"/>
              </a:ext>
            </a:extLst>
          </p:cNvPr>
          <p:cNvSpPr>
            <a:spLocks noGrp="1"/>
          </p:cNvSpPr>
          <p:nvPr>
            <p:ph type="title"/>
          </p:nvPr>
        </p:nvSpPr>
        <p:spPr>
          <a:xfrm>
            <a:off x="471169" y="346726"/>
            <a:ext cx="5061952"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custDataLst>
      <p:tags r:id="rId1"/>
    </p:custDataLst>
    <p:extLst>
      <p:ext uri="{BB962C8B-B14F-4D97-AF65-F5344CB8AC3E}">
        <p14:creationId xmlns:p14="http://schemas.microsoft.com/office/powerpoint/2010/main" val="2248073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Content-picture right/8.5x11-logo bottom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EEBED-AEC6-4350-AEE3-DBDD5C8AE4E9}"/>
              </a:ext>
            </a:extLst>
          </p:cNvPr>
          <p:cNvSpPr>
            <a:spLocks noGrp="1"/>
          </p:cNvSpPr>
          <p:nvPr>
            <p:ph idx="1"/>
          </p:nvPr>
        </p:nvSpPr>
        <p:spPr>
          <a:xfrm>
            <a:off x="471168" y="1143000"/>
            <a:ext cx="5061952" cy="4684486"/>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0249E89-CE5D-4D40-A300-AB5C56005AFF}"/>
              </a:ext>
            </a:extLst>
          </p:cNvPr>
          <p:cNvSpPr/>
          <p:nvPr userDrawn="1"/>
        </p:nvSpPr>
        <p:spPr>
          <a:xfrm>
            <a:off x="5716745" y="0"/>
            <a:ext cx="6475255" cy="6858000"/>
          </a:xfrm>
          <a:prstGeom prst="rect">
            <a:avLst/>
          </a:prstGeom>
          <a:solidFill>
            <a:srgbClr val="377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42;p23">
            <a:extLst>
              <a:ext uri="{FF2B5EF4-FFF2-40B4-BE49-F238E27FC236}">
                <a16:creationId xmlns:a16="http://schemas.microsoft.com/office/drawing/2014/main" id="{54DE4D81-B2C3-467E-83A9-DDD125C5D94D}"/>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471168" y="6048434"/>
            <a:ext cx="2483065" cy="444333"/>
          </a:xfrm>
          <a:prstGeom prst="rect">
            <a:avLst/>
          </a:prstGeom>
          <a:noFill/>
          <a:ln>
            <a:noFill/>
          </a:ln>
        </p:spPr>
      </p:pic>
      <p:sp>
        <p:nvSpPr>
          <p:cNvPr id="4" name="Picture Placeholder 3">
            <a:extLst>
              <a:ext uri="{FF2B5EF4-FFF2-40B4-BE49-F238E27FC236}">
                <a16:creationId xmlns:a16="http://schemas.microsoft.com/office/drawing/2014/main" id="{42E00F0C-5AFE-48D8-B250-102487638711}"/>
              </a:ext>
            </a:extLst>
          </p:cNvPr>
          <p:cNvSpPr>
            <a:spLocks noGrp="1"/>
          </p:cNvSpPr>
          <p:nvPr>
            <p:ph type="pic" sz="quarter" idx="10"/>
          </p:nvPr>
        </p:nvSpPr>
        <p:spPr>
          <a:xfrm>
            <a:off x="6334054" y="0"/>
            <a:ext cx="5299517" cy="6858000"/>
          </a:xfrm>
        </p:spPr>
        <p:txBody>
          <a:bodyPr/>
          <a:lstStyle/>
          <a:p>
            <a:endParaRPr lang="en-US"/>
          </a:p>
        </p:txBody>
      </p:sp>
      <p:sp>
        <p:nvSpPr>
          <p:cNvPr id="13" name="Title 1">
            <a:extLst>
              <a:ext uri="{FF2B5EF4-FFF2-40B4-BE49-F238E27FC236}">
                <a16:creationId xmlns:a16="http://schemas.microsoft.com/office/drawing/2014/main" id="{780C9A4D-F199-4F85-8167-C50A4F39DBA5}"/>
              </a:ext>
            </a:extLst>
          </p:cNvPr>
          <p:cNvSpPr>
            <a:spLocks noGrp="1"/>
          </p:cNvSpPr>
          <p:nvPr>
            <p:ph type="title"/>
          </p:nvPr>
        </p:nvSpPr>
        <p:spPr>
          <a:xfrm>
            <a:off x="471169" y="346726"/>
            <a:ext cx="5061952"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extLst>
      <p:ext uri="{BB962C8B-B14F-4D97-AF65-F5344CB8AC3E}">
        <p14:creationId xmlns:p14="http://schemas.microsoft.com/office/powerpoint/2010/main" val="523624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Content-2 pictures right-logo bottom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EEBED-AEC6-4350-AEE3-DBDD5C8AE4E9}"/>
              </a:ext>
            </a:extLst>
          </p:cNvPr>
          <p:cNvSpPr>
            <a:spLocks noGrp="1"/>
          </p:cNvSpPr>
          <p:nvPr>
            <p:ph idx="1"/>
          </p:nvPr>
        </p:nvSpPr>
        <p:spPr>
          <a:xfrm>
            <a:off x="471168" y="1143000"/>
            <a:ext cx="5061952" cy="4684486"/>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0249E89-CE5D-4D40-A300-AB5C56005AFF}"/>
              </a:ext>
            </a:extLst>
          </p:cNvPr>
          <p:cNvSpPr/>
          <p:nvPr userDrawn="1"/>
        </p:nvSpPr>
        <p:spPr>
          <a:xfrm>
            <a:off x="5716745" y="0"/>
            <a:ext cx="6475255" cy="6858000"/>
          </a:xfrm>
          <a:prstGeom prst="rect">
            <a:avLst/>
          </a:prstGeom>
          <a:solidFill>
            <a:srgbClr val="377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42;p23">
            <a:extLst>
              <a:ext uri="{FF2B5EF4-FFF2-40B4-BE49-F238E27FC236}">
                <a16:creationId xmlns:a16="http://schemas.microsoft.com/office/drawing/2014/main" id="{54DE4D81-B2C3-467E-83A9-DDD125C5D94D}"/>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471168" y="6048434"/>
            <a:ext cx="2483065" cy="444333"/>
          </a:xfrm>
          <a:prstGeom prst="rect">
            <a:avLst/>
          </a:prstGeom>
          <a:noFill/>
          <a:ln>
            <a:noFill/>
          </a:ln>
        </p:spPr>
      </p:pic>
      <p:sp>
        <p:nvSpPr>
          <p:cNvPr id="4" name="Picture Placeholder 3">
            <a:extLst>
              <a:ext uri="{FF2B5EF4-FFF2-40B4-BE49-F238E27FC236}">
                <a16:creationId xmlns:a16="http://schemas.microsoft.com/office/drawing/2014/main" id="{42E00F0C-5AFE-48D8-B250-102487638711}"/>
              </a:ext>
            </a:extLst>
          </p:cNvPr>
          <p:cNvSpPr>
            <a:spLocks noGrp="1" noChangeAspect="1"/>
          </p:cNvSpPr>
          <p:nvPr>
            <p:ph type="pic" sz="quarter" idx="10"/>
          </p:nvPr>
        </p:nvSpPr>
        <p:spPr>
          <a:xfrm>
            <a:off x="6256779" y="346726"/>
            <a:ext cx="2473108" cy="3200400"/>
          </a:xfrm>
          <a:effectLst>
            <a:outerShdw blurRad="50800" dist="38100" dir="8100000" algn="tr" rotWithShape="0">
              <a:prstClr val="black">
                <a:alpha val="40000"/>
              </a:prstClr>
            </a:outerShdw>
          </a:effectLst>
        </p:spPr>
        <p:txBody>
          <a:bodyPr/>
          <a:lstStyle/>
          <a:p>
            <a:endParaRPr lang="en-US"/>
          </a:p>
        </p:txBody>
      </p:sp>
      <p:sp>
        <p:nvSpPr>
          <p:cNvPr id="13" name="Title 1">
            <a:extLst>
              <a:ext uri="{FF2B5EF4-FFF2-40B4-BE49-F238E27FC236}">
                <a16:creationId xmlns:a16="http://schemas.microsoft.com/office/drawing/2014/main" id="{780C9A4D-F199-4F85-8167-C50A4F39DBA5}"/>
              </a:ext>
            </a:extLst>
          </p:cNvPr>
          <p:cNvSpPr>
            <a:spLocks noGrp="1"/>
          </p:cNvSpPr>
          <p:nvPr>
            <p:ph type="title"/>
          </p:nvPr>
        </p:nvSpPr>
        <p:spPr>
          <a:xfrm>
            <a:off x="471169" y="346726"/>
            <a:ext cx="5061952"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
        <p:nvSpPr>
          <p:cNvPr id="8" name="Picture Placeholder 3">
            <a:extLst>
              <a:ext uri="{FF2B5EF4-FFF2-40B4-BE49-F238E27FC236}">
                <a16:creationId xmlns:a16="http://schemas.microsoft.com/office/drawing/2014/main" id="{6F2426E6-9F2D-49F3-9355-9E618A166AE0}"/>
              </a:ext>
            </a:extLst>
          </p:cNvPr>
          <p:cNvSpPr>
            <a:spLocks noGrp="1" noChangeAspect="1"/>
          </p:cNvSpPr>
          <p:nvPr>
            <p:ph type="pic" sz="quarter" idx="11"/>
          </p:nvPr>
        </p:nvSpPr>
        <p:spPr>
          <a:xfrm>
            <a:off x="9281381" y="2627086"/>
            <a:ext cx="2473108" cy="3200400"/>
          </a:xfrm>
          <a:effectLst>
            <a:outerShdw blurRad="50800" dist="38100" dir="8100000" algn="tr"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649778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Content-picture left/full-logo bottom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249E89-CE5D-4D40-A300-AB5C56005AFF}"/>
              </a:ext>
            </a:extLst>
          </p:cNvPr>
          <p:cNvSpPr/>
          <p:nvPr userDrawn="1"/>
        </p:nvSpPr>
        <p:spPr>
          <a:xfrm>
            <a:off x="0" y="0"/>
            <a:ext cx="6475255" cy="6858000"/>
          </a:xfrm>
          <a:prstGeom prst="rect">
            <a:avLst/>
          </a:prstGeom>
          <a:solidFill>
            <a:srgbClr val="377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2E00F0C-5AFE-48D8-B250-102487638711}"/>
              </a:ext>
            </a:extLst>
          </p:cNvPr>
          <p:cNvSpPr>
            <a:spLocks noGrp="1"/>
          </p:cNvSpPr>
          <p:nvPr>
            <p:ph type="pic" sz="quarter" idx="10"/>
          </p:nvPr>
        </p:nvSpPr>
        <p:spPr>
          <a:xfrm>
            <a:off x="0" y="0"/>
            <a:ext cx="6475412" cy="6858000"/>
          </a:xfrm>
        </p:spPr>
        <p:txBody>
          <a:bodyPr/>
          <a:lstStyle>
            <a:lvl1pPr marL="0" indent="0">
              <a:buNone/>
              <a:defRPr/>
            </a:lvl1pPr>
          </a:lstStyle>
          <a:p>
            <a:endParaRPr lang="en-US"/>
          </a:p>
        </p:txBody>
      </p:sp>
      <p:pic>
        <p:nvPicPr>
          <p:cNvPr id="8" name="Google Shape;142;p23">
            <a:extLst>
              <a:ext uri="{FF2B5EF4-FFF2-40B4-BE49-F238E27FC236}">
                <a16:creationId xmlns:a16="http://schemas.microsoft.com/office/drawing/2014/main" id="{A9EAD9DE-035A-4EF0-9156-6B7521D0929E}"/>
              </a:ext>
            </a:extLst>
          </p:cNvPr>
          <p:cNvPicPr preferRelativeResize="0"/>
          <p:nvPr userDrawn="1"/>
        </p:nvPicPr>
        <p:blipFill>
          <a:blip r:embed="rId3" cstate="email">
            <a:alphaModFix/>
            <a:extLst>
              <a:ext uri="{28A0092B-C50C-407E-A947-70E740481C1C}">
                <a14:useLocalDpi xmlns:a14="http://schemas.microsoft.com/office/drawing/2010/main"/>
              </a:ext>
            </a:extLst>
          </a:blip>
          <a:stretch>
            <a:fillRect/>
          </a:stretch>
        </p:blipFill>
        <p:spPr>
          <a:xfrm>
            <a:off x="9237767" y="6048434"/>
            <a:ext cx="2483065" cy="444333"/>
          </a:xfrm>
          <a:prstGeom prst="rect">
            <a:avLst/>
          </a:prstGeom>
          <a:noFill/>
          <a:ln>
            <a:noFill/>
          </a:ln>
        </p:spPr>
      </p:pic>
      <p:sp>
        <p:nvSpPr>
          <p:cNvPr id="12" name="Content Placeholder 2">
            <a:extLst>
              <a:ext uri="{FF2B5EF4-FFF2-40B4-BE49-F238E27FC236}">
                <a16:creationId xmlns:a16="http://schemas.microsoft.com/office/drawing/2014/main" id="{3CCA2D99-3DFE-46AC-8CC5-84DFB11BE9BC}"/>
              </a:ext>
            </a:extLst>
          </p:cNvPr>
          <p:cNvSpPr>
            <a:spLocks noGrp="1"/>
          </p:cNvSpPr>
          <p:nvPr>
            <p:ph idx="1"/>
          </p:nvPr>
        </p:nvSpPr>
        <p:spPr>
          <a:xfrm>
            <a:off x="6771864" y="1143000"/>
            <a:ext cx="5061952" cy="4684486"/>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0CB64B55-DCC6-4101-B2FB-F18E76DA7281}"/>
              </a:ext>
            </a:extLst>
          </p:cNvPr>
          <p:cNvSpPr>
            <a:spLocks noGrp="1"/>
          </p:cNvSpPr>
          <p:nvPr>
            <p:ph type="title"/>
          </p:nvPr>
        </p:nvSpPr>
        <p:spPr>
          <a:xfrm>
            <a:off x="6771864" y="337694"/>
            <a:ext cx="5061952"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custDataLst>
      <p:tags r:id="rId1"/>
    </p:custDataLst>
    <p:extLst>
      <p:ext uri="{BB962C8B-B14F-4D97-AF65-F5344CB8AC3E}">
        <p14:creationId xmlns:p14="http://schemas.microsoft.com/office/powerpoint/2010/main" val="3383308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Content-picture left/8.5x11-logo bottom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249E89-CE5D-4D40-A300-AB5C56005AFF}"/>
              </a:ext>
            </a:extLst>
          </p:cNvPr>
          <p:cNvSpPr/>
          <p:nvPr userDrawn="1"/>
        </p:nvSpPr>
        <p:spPr>
          <a:xfrm>
            <a:off x="0" y="0"/>
            <a:ext cx="6475255" cy="6858000"/>
          </a:xfrm>
          <a:prstGeom prst="rect">
            <a:avLst/>
          </a:prstGeom>
          <a:solidFill>
            <a:srgbClr val="377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42;p23">
            <a:extLst>
              <a:ext uri="{FF2B5EF4-FFF2-40B4-BE49-F238E27FC236}">
                <a16:creationId xmlns:a16="http://schemas.microsoft.com/office/drawing/2014/main" id="{A9EAD9DE-035A-4EF0-9156-6B7521D0929E}"/>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9237767" y="6048434"/>
            <a:ext cx="2483065" cy="444333"/>
          </a:xfrm>
          <a:prstGeom prst="rect">
            <a:avLst/>
          </a:prstGeom>
          <a:noFill/>
          <a:ln>
            <a:noFill/>
          </a:ln>
        </p:spPr>
      </p:pic>
      <p:sp>
        <p:nvSpPr>
          <p:cNvPr id="12" name="Content Placeholder 2">
            <a:extLst>
              <a:ext uri="{FF2B5EF4-FFF2-40B4-BE49-F238E27FC236}">
                <a16:creationId xmlns:a16="http://schemas.microsoft.com/office/drawing/2014/main" id="{3CCA2D99-3DFE-46AC-8CC5-84DFB11BE9BC}"/>
              </a:ext>
            </a:extLst>
          </p:cNvPr>
          <p:cNvSpPr>
            <a:spLocks noGrp="1"/>
          </p:cNvSpPr>
          <p:nvPr>
            <p:ph idx="1"/>
          </p:nvPr>
        </p:nvSpPr>
        <p:spPr>
          <a:xfrm>
            <a:off x="6771864" y="1143000"/>
            <a:ext cx="5061952" cy="4684486"/>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0CB64B55-DCC6-4101-B2FB-F18E76DA7281}"/>
              </a:ext>
            </a:extLst>
          </p:cNvPr>
          <p:cNvSpPr>
            <a:spLocks noGrp="1"/>
          </p:cNvSpPr>
          <p:nvPr>
            <p:ph type="title"/>
          </p:nvPr>
        </p:nvSpPr>
        <p:spPr>
          <a:xfrm>
            <a:off x="6771864" y="337694"/>
            <a:ext cx="5061952"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
        <p:nvSpPr>
          <p:cNvPr id="7" name="Picture Placeholder 3">
            <a:extLst>
              <a:ext uri="{FF2B5EF4-FFF2-40B4-BE49-F238E27FC236}">
                <a16:creationId xmlns:a16="http://schemas.microsoft.com/office/drawing/2014/main" id="{37AE53CE-F2DA-427F-98EC-F72BDA2E9D29}"/>
              </a:ext>
            </a:extLst>
          </p:cNvPr>
          <p:cNvSpPr>
            <a:spLocks noGrp="1"/>
          </p:cNvSpPr>
          <p:nvPr>
            <p:ph type="pic" sz="quarter" idx="10"/>
          </p:nvPr>
        </p:nvSpPr>
        <p:spPr>
          <a:xfrm>
            <a:off x="573977" y="0"/>
            <a:ext cx="5299517" cy="6858000"/>
          </a:xfrm>
        </p:spPr>
        <p:txBody>
          <a:bodyPr/>
          <a:lstStyle/>
          <a:p>
            <a:endParaRPr lang="en-US"/>
          </a:p>
        </p:txBody>
      </p:sp>
    </p:spTree>
    <p:extLst>
      <p:ext uri="{BB962C8B-B14F-4D97-AF65-F5344CB8AC3E}">
        <p14:creationId xmlns:p14="http://schemas.microsoft.com/office/powerpoint/2010/main" val="292414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p">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9E00AFB1-F7F3-46AE-99FF-5501E98AB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8" name="Google Shape;219;p30">
            <a:extLst>
              <a:ext uri="{FF2B5EF4-FFF2-40B4-BE49-F238E27FC236}">
                <a16:creationId xmlns:a16="http://schemas.microsoft.com/office/drawing/2014/main" id="{64FA9F05-3FF6-4D9A-B3E1-9DB2D3994491}"/>
              </a:ext>
            </a:extLst>
          </p:cNvPr>
          <p:cNvGrpSpPr/>
          <p:nvPr userDrawn="1"/>
        </p:nvGrpSpPr>
        <p:grpSpPr>
          <a:xfrm>
            <a:off x="10807760" y="407439"/>
            <a:ext cx="831977" cy="904200"/>
            <a:chOff x="5621961" y="1182220"/>
            <a:chExt cx="1196975" cy="1300883"/>
          </a:xfrm>
        </p:grpSpPr>
        <p:sp>
          <p:nvSpPr>
            <p:cNvPr id="9" name="Google Shape;220;p30">
              <a:extLst>
                <a:ext uri="{FF2B5EF4-FFF2-40B4-BE49-F238E27FC236}">
                  <a16:creationId xmlns:a16="http://schemas.microsoft.com/office/drawing/2014/main" id="{8B2571C9-FCF9-45C8-B14A-FCD904E406EF}"/>
                </a:ext>
              </a:extLst>
            </p:cNvPr>
            <p:cNvSpPr/>
            <p:nvPr/>
          </p:nvSpPr>
          <p:spPr>
            <a:xfrm>
              <a:off x="5621961" y="1285735"/>
              <a:ext cx="1196975" cy="1196975"/>
            </a:xfrm>
            <a:custGeom>
              <a:avLst/>
              <a:gdLst/>
              <a:ahLst/>
              <a:cxnLst/>
              <a:rect l="l" t="t" r="r" b="b"/>
              <a:pathLst>
                <a:path w="1196975" h="1196975" extrusionOk="0">
                  <a:moveTo>
                    <a:pt x="598551" y="0"/>
                  </a:moveTo>
                  <a:lnTo>
                    <a:pt x="546415" y="2235"/>
                  </a:lnTo>
                  <a:lnTo>
                    <a:pt x="495539" y="8818"/>
                  </a:lnTo>
                  <a:lnTo>
                    <a:pt x="446103" y="19564"/>
                  </a:lnTo>
                  <a:lnTo>
                    <a:pt x="398286" y="34289"/>
                  </a:lnTo>
                  <a:lnTo>
                    <a:pt x="352268" y="52810"/>
                  </a:lnTo>
                  <a:lnTo>
                    <a:pt x="308228" y="75056"/>
                  </a:lnTo>
                  <a:lnTo>
                    <a:pt x="267440" y="99897"/>
                  </a:lnTo>
                  <a:lnTo>
                    <a:pt x="228869" y="127823"/>
                  </a:lnTo>
                  <a:lnTo>
                    <a:pt x="192689" y="158663"/>
                  </a:lnTo>
                  <a:lnTo>
                    <a:pt x="159071" y="192247"/>
                  </a:lnTo>
                  <a:lnTo>
                    <a:pt x="128187" y="228405"/>
                  </a:lnTo>
                  <a:lnTo>
                    <a:pt x="100208" y="266965"/>
                  </a:lnTo>
                  <a:lnTo>
                    <a:pt x="75306" y="307758"/>
                  </a:lnTo>
                  <a:lnTo>
                    <a:pt x="53653" y="350612"/>
                  </a:lnTo>
                  <a:lnTo>
                    <a:pt x="35421" y="395358"/>
                  </a:lnTo>
                  <a:lnTo>
                    <a:pt x="20781" y="441823"/>
                  </a:lnTo>
                  <a:lnTo>
                    <a:pt x="9906" y="489838"/>
                  </a:lnTo>
                  <a:lnTo>
                    <a:pt x="4095" y="528781"/>
                  </a:lnTo>
                  <a:lnTo>
                    <a:pt x="428" y="576035"/>
                  </a:lnTo>
                  <a:lnTo>
                    <a:pt x="0" y="604266"/>
                  </a:lnTo>
                  <a:lnTo>
                    <a:pt x="823" y="630443"/>
                  </a:lnTo>
                  <a:lnTo>
                    <a:pt x="4699" y="673735"/>
                  </a:lnTo>
                  <a:lnTo>
                    <a:pt x="11574" y="716222"/>
                  </a:lnTo>
                  <a:lnTo>
                    <a:pt x="26066" y="773826"/>
                  </a:lnTo>
                  <a:lnTo>
                    <a:pt x="40893" y="816101"/>
                  </a:lnTo>
                  <a:lnTo>
                    <a:pt x="59996" y="859788"/>
                  </a:lnTo>
                  <a:lnTo>
                    <a:pt x="82394" y="901577"/>
                  </a:lnTo>
                  <a:lnTo>
                    <a:pt x="107924" y="941305"/>
                  </a:lnTo>
                  <a:lnTo>
                    <a:pt x="136421" y="978805"/>
                  </a:lnTo>
                  <a:lnTo>
                    <a:pt x="167719" y="1013912"/>
                  </a:lnTo>
                  <a:lnTo>
                    <a:pt x="201655" y="1046461"/>
                  </a:lnTo>
                  <a:lnTo>
                    <a:pt x="238063" y="1076285"/>
                  </a:lnTo>
                  <a:lnTo>
                    <a:pt x="276779" y="1103221"/>
                  </a:lnTo>
                  <a:lnTo>
                    <a:pt x="317637" y="1127102"/>
                  </a:lnTo>
                  <a:lnTo>
                    <a:pt x="360473" y="1147762"/>
                  </a:lnTo>
                  <a:lnTo>
                    <a:pt x="405121" y="1165038"/>
                  </a:lnTo>
                  <a:lnTo>
                    <a:pt x="451418" y="1178762"/>
                  </a:lnTo>
                  <a:lnTo>
                    <a:pt x="499199" y="1188770"/>
                  </a:lnTo>
                  <a:lnTo>
                    <a:pt x="548298" y="1194896"/>
                  </a:lnTo>
                  <a:lnTo>
                    <a:pt x="598551" y="1196975"/>
                  </a:lnTo>
                  <a:lnTo>
                    <a:pt x="653052" y="1194524"/>
                  </a:lnTo>
                  <a:lnTo>
                    <a:pt x="706181" y="1187316"/>
                  </a:lnTo>
                  <a:lnTo>
                    <a:pt x="757729" y="1175565"/>
                  </a:lnTo>
                  <a:lnTo>
                    <a:pt x="807489" y="1159486"/>
                  </a:lnTo>
                  <a:lnTo>
                    <a:pt x="855252" y="1139292"/>
                  </a:lnTo>
                  <a:lnTo>
                    <a:pt x="900811" y="1115199"/>
                  </a:lnTo>
                  <a:lnTo>
                    <a:pt x="942330" y="1088478"/>
                  </a:lnTo>
                  <a:lnTo>
                    <a:pt x="981408" y="1058546"/>
                  </a:lnTo>
                  <a:lnTo>
                    <a:pt x="1017843" y="1025568"/>
                  </a:lnTo>
                  <a:lnTo>
                    <a:pt x="1051433" y="989710"/>
                  </a:lnTo>
                  <a:lnTo>
                    <a:pt x="1082875" y="950047"/>
                  </a:lnTo>
                  <a:lnTo>
                    <a:pt x="1110948" y="907764"/>
                  </a:lnTo>
                  <a:lnTo>
                    <a:pt x="1135425" y="863052"/>
                  </a:lnTo>
                  <a:lnTo>
                    <a:pt x="1156081" y="816101"/>
                  </a:lnTo>
                  <a:lnTo>
                    <a:pt x="1172672" y="767662"/>
                  </a:lnTo>
                  <a:lnTo>
                    <a:pt x="1183683" y="724294"/>
                  </a:lnTo>
                  <a:lnTo>
                    <a:pt x="1190795" y="684194"/>
                  </a:lnTo>
                  <a:lnTo>
                    <a:pt x="1195101" y="644969"/>
                  </a:lnTo>
                  <a:lnTo>
                    <a:pt x="1196975" y="598551"/>
                  </a:lnTo>
                  <a:lnTo>
                    <a:pt x="1196546" y="576035"/>
                  </a:lnTo>
                  <a:lnTo>
                    <a:pt x="1193450" y="533385"/>
                  </a:lnTo>
                  <a:lnTo>
                    <a:pt x="1177883" y="448313"/>
                  </a:lnTo>
                  <a:lnTo>
                    <a:pt x="1163018" y="399467"/>
                  </a:lnTo>
                  <a:lnTo>
                    <a:pt x="1144176" y="352500"/>
                  </a:lnTo>
                  <a:lnTo>
                    <a:pt x="1121537" y="307593"/>
                  </a:lnTo>
                  <a:lnTo>
                    <a:pt x="1100766" y="273091"/>
                  </a:lnTo>
                  <a:lnTo>
                    <a:pt x="1077769" y="240130"/>
                  </a:lnTo>
                  <a:lnTo>
                    <a:pt x="1052653" y="208833"/>
                  </a:lnTo>
                  <a:lnTo>
                    <a:pt x="1025525" y="179323"/>
                  </a:lnTo>
                  <a:lnTo>
                    <a:pt x="991730" y="147395"/>
                  </a:lnTo>
                  <a:lnTo>
                    <a:pt x="955528" y="118153"/>
                  </a:lnTo>
                  <a:lnTo>
                    <a:pt x="917080" y="91757"/>
                  </a:lnTo>
                  <a:lnTo>
                    <a:pt x="876546" y="68366"/>
                  </a:lnTo>
                  <a:lnTo>
                    <a:pt x="834088" y="48137"/>
                  </a:lnTo>
                  <a:lnTo>
                    <a:pt x="789865" y="31231"/>
                  </a:lnTo>
                  <a:lnTo>
                    <a:pt x="744040" y="17805"/>
                  </a:lnTo>
                  <a:lnTo>
                    <a:pt x="696771" y="8019"/>
                  </a:lnTo>
                  <a:lnTo>
                    <a:pt x="648221" y="2031"/>
                  </a:lnTo>
                  <a:lnTo>
                    <a:pt x="598551" y="0"/>
                  </a:lnTo>
                  <a:close/>
                </a:path>
              </a:pathLst>
            </a:custGeom>
            <a:solidFill>
              <a:srgbClr val="EAEBE1"/>
            </a:solidFill>
            <a:ln>
              <a:noFill/>
            </a:ln>
          </p:spPr>
          <p:txBody>
            <a:bodyPr spcFirstLastPara="1" wrap="square" lIns="0" tIns="0" rIns="0" bIns="0" anchor="t" anchorCtr="0">
              <a:noAutofit/>
            </a:bodyPr>
            <a:lstStyle/>
            <a:p>
              <a:endParaRPr sz="2400"/>
            </a:p>
          </p:txBody>
        </p:sp>
        <p:sp>
          <p:nvSpPr>
            <p:cNvPr id="10" name="Google Shape;221;p30">
              <a:extLst>
                <a:ext uri="{FF2B5EF4-FFF2-40B4-BE49-F238E27FC236}">
                  <a16:creationId xmlns:a16="http://schemas.microsoft.com/office/drawing/2014/main" id="{11FF287F-9DD6-4E34-AB22-1F34E76CB8F9}"/>
                </a:ext>
              </a:extLst>
            </p:cNvPr>
            <p:cNvSpPr/>
            <p:nvPr/>
          </p:nvSpPr>
          <p:spPr>
            <a:xfrm>
              <a:off x="5766202" y="1709318"/>
              <a:ext cx="1033145" cy="739775"/>
            </a:xfrm>
            <a:custGeom>
              <a:avLst/>
              <a:gdLst/>
              <a:ahLst/>
              <a:cxnLst/>
              <a:rect l="l" t="t" r="r" b="b"/>
              <a:pathLst>
                <a:path w="1033145" h="739775" extrusionOk="0">
                  <a:moveTo>
                    <a:pt x="570541" y="0"/>
                  </a:moveTo>
                  <a:lnTo>
                    <a:pt x="525712" y="2199"/>
                  </a:lnTo>
                  <a:lnTo>
                    <a:pt x="480498" y="8026"/>
                  </a:lnTo>
                  <a:lnTo>
                    <a:pt x="434866" y="17354"/>
                  </a:lnTo>
                  <a:lnTo>
                    <a:pt x="388780" y="30057"/>
                  </a:lnTo>
                  <a:lnTo>
                    <a:pt x="334292" y="47101"/>
                  </a:lnTo>
                  <a:lnTo>
                    <a:pt x="282315" y="64402"/>
                  </a:lnTo>
                  <a:lnTo>
                    <a:pt x="233322" y="82777"/>
                  </a:lnTo>
                  <a:lnTo>
                    <a:pt x="187781" y="103041"/>
                  </a:lnTo>
                  <a:lnTo>
                    <a:pt x="146162" y="126010"/>
                  </a:lnTo>
                  <a:lnTo>
                    <a:pt x="108937" y="152498"/>
                  </a:lnTo>
                  <a:lnTo>
                    <a:pt x="76575" y="183323"/>
                  </a:lnTo>
                  <a:lnTo>
                    <a:pt x="49546" y="219298"/>
                  </a:lnTo>
                  <a:lnTo>
                    <a:pt x="28320" y="261240"/>
                  </a:lnTo>
                  <a:lnTo>
                    <a:pt x="13368" y="309965"/>
                  </a:lnTo>
                  <a:lnTo>
                    <a:pt x="4090" y="359249"/>
                  </a:lnTo>
                  <a:lnTo>
                    <a:pt x="0" y="402938"/>
                  </a:lnTo>
                  <a:lnTo>
                    <a:pt x="1733" y="442074"/>
                  </a:lnTo>
                  <a:lnTo>
                    <a:pt x="25227" y="510856"/>
                  </a:lnTo>
                  <a:lnTo>
                    <a:pt x="48262" y="542588"/>
                  </a:lnTo>
                  <a:lnTo>
                    <a:pt x="79672" y="573936"/>
                  </a:lnTo>
                  <a:lnTo>
                    <a:pt x="120097" y="605944"/>
                  </a:lnTo>
                  <a:lnTo>
                    <a:pt x="170173" y="639653"/>
                  </a:lnTo>
                  <a:lnTo>
                    <a:pt x="230538" y="676106"/>
                  </a:lnTo>
                  <a:lnTo>
                    <a:pt x="281428" y="701969"/>
                  </a:lnTo>
                  <a:lnTo>
                    <a:pt x="331258" y="720408"/>
                  </a:lnTo>
                  <a:lnTo>
                    <a:pt x="380176" y="732269"/>
                  </a:lnTo>
                  <a:lnTo>
                    <a:pt x="428331" y="738394"/>
                  </a:lnTo>
                  <a:lnTo>
                    <a:pt x="475873" y="739628"/>
                  </a:lnTo>
                  <a:lnTo>
                    <a:pt x="522950" y="736816"/>
                  </a:lnTo>
                  <a:lnTo>
                    <a:pt x="569711" y="730802"/>
                  </a:lnTo>
                  <a:lnTo>
                    <a:pt x="616305" y="722431"/>
                  </a:lnTo>
                  <a:lnTo>
                    <a:pt x="662881" y="712546"/>
                  </a:lnTo>
                  <a:lnTo>
                    <a:pt x="756572" y="691612"/>
                  </a:lnTo>
                  <a:lnTo>
                    <a:pt x="798091" y="664891"/>
                  </a:lnTo>
                  <a:lnTo>
                    <a:pt x="837169" y="634959"/>
                  </a:lnTo>
                  <a:lnTo>
                    <a:pt x="873605" y="601981"/>
                  </a:lnTo>
                  <a:lnTo>
                    <a:pt x="907194" y="566124"/>
                  </a:lnTo>
                  <a:lnTo>
                    <a:pt x="938636" y="526465"/>
                  </a:lnTo>
                  <a:lnTo>
                    <a:pt x="966709" y="484182"/>
                  </a:lnTo>
                  <a:lnTo>
                    <a:pt x="991187" y="439467"/>
                  </a:lnTo>
                  <a:lnTo>
                    <a:pt x="1011842" y="392515"/>
                  </a:lnTo>
                  <a:lnTo>
                    <a:pt x="1028433" y="344075"/>
                  </a:lnTo>
                  <a:lnTo>
                    <a:pt x="1033051" y="327503"/>
                  </a:lnTo>
                  <a:lnTo>
                    <a:pt x="1022803" y="282675"/>
                  </a:lnTo>
                  <a:lnTo>
                    <a:pt x="1006537" y="239451"/>
                  </a:lnTo>
                  <a:lnTo>
                    <a:pt x="984030" y="198701"/>
                  </a:lnTo>
                  <a:lnTo>
                    <a:pt x="955055" y="161298"/>
                  </a:lnTo>
                  <a:lnTo>
                    <a:pt x="919386" y="128113"/>
                  </a:lnTo>
                  <a:lnTo>
                    <a:pt x="876415" y="96755"/>
                  </a:lnTo>
                  <a:lnTo>
                    <a:pt x="833330" y="70033"/>
                  </a:lnTo>
                  <a:lnTo>
                    <a:pt x="790098" y="47821"/>
                  </a:lnTo>
                  <a:lnTo>
                    <a:pt x="746685" y="29994"/>
                  </a:lnTo>
                  <a:lnTo>
                    <a:pt x="703056" y="16424"/>
                  </a:lnTo>
                  <a:lnTo>
                    <a:pt x="659179" y="6985"/>
                  </a:lnTo>
                  <a:lnTo>
                    <a:pt x="615018" y="1553"/>
                  </a:lnTo>
                  <a:lnTo>
                    <a:pt x="570541" y="0"/>
                  </a:lnTo>
                  <a:close/>
                </a:path>
              </a:pathLst>
            </a:custGeom>
            <a:solidFill>
              <a:srgbClr val="479FB8"/>
            </a:solidFill>
            <a:ln>
              <a:noFill/>
            </a:ln>
          </p:spPr>
          <p:txBody>
            <a:bodyPr spcFirstLastPara="1" wrap="square" lIns="0" tIns="0" rIns="0" bIns="0" anchor="t" anchorCtr="0">
              <a:noAutofit/>
            </a:bodyPr>
            <a:lstStyle/>
            <a:p>
              <a:endParaRPr sz="2400"/>
            </a:p>
          </p:txBody>
        </p:sp>
        <p:sp>
          <p:nvSpPr>
            <p:cNvPr id="11" name="Google Shape;222;p30">
              <a:extLst>
                <a:ext uri="{FF2B5EF4-FFF2-40B4-BE49-F238E27FC236}">
                  <a16:creationId xmlns:a16="http://schemas.microsoft.com/office/drawing/2014/main" id="{2F129AC0-C49B-42CF-A6AD-218F624F912D}"/>
                </a:ext>
              </a:extLst>
            </p:cNvPr>
            <p:cNvSpPr/>
            <p:nvPr/>
          </p:nvSpPr>
          <p:spPr>
            <a:xfrm>
              <a:off x="5662879" y="1840407"/>
              <a:ext cx="1115695" cy="613410"/>
            </a:xfrm>
            <a:custGeom>
              <a:avLst/>
              <a:gdLst/>
              <a:ahLst/>
              <a:cxnLst/>
              <a:rect l="l" t="t" r="r" b="b"/>
              <a:pathLst>
                <a:path w="1115695" h="613410" extrusionOk="0">
                  <a:moveTo>
                    <a:pt x="496519" y="1308"/>
                  </a:moveTo>
                  <a:lnTo>
                    <a:pt x="441109" y="0"/>
                  </a:lnTo>
                  <a:lnTo>
                    <a:pt x="385495" y="5588"/>
                  </a:lnTo>
                  <a:lnTo>
                    <a:pt x="330530" y="17157"/>
                  </a:lnTo>
                  <a:lnTo>
                    <a:pt x="277025" y="33807"/>
                  </a:lnTo>
                  <a:lnTo>
                    <a:pt x="225844" y="54597"/>
                  </a:lnTo>
                  <a:lnTo>
                    <a:pt x="177800" y="78651"/>
                  </a:lnTo>
                  <a:lnTo>
                    <a:pt x="133756" y="105029"/>
                  </a:lnTo>
                  <a:lnTo>
                    <a:pt x="94526" y="132842"/>
                  </a:lnTo>
                  <a:lnTo>
                    <a:pt x="60947" y="161175"/>
                  </a:lnTo>
                  <a:lnTo>
                    <a:pt x="33870" y="189103"/>
                  </a:lnTo>
                  <a:lnTo>
                    <a:pt x="2565" y="240144"/>
                  </a:lnTo>
                  <a:lnTo>
                    <a:pt x="0" y="261429"/>
                  </a:lnTo>
                  <a:lnTo>
                    <a:pt x="8102" y="312521"/>
                  </a:lnTo>
                  <a:lnTo>
                    <a:pt x="28778" y="354584"/>
                  </a:lnTo>
                  <a:lnTo>
                    <a:pt x="78181" y="410146"/>
                  </a:lnTo>
                  <a:lnTo>
                    <a:pt x="172491" y="501751"/>
                  </a:lnTo>
                  <a:lnTo>
                    <a:pt x="183184" y="499275"/>
                  </a:lnTo>
                  <a:lnTo>
                    <a:pt x="245173" y="472884"/>
                  </a:lnTo>
                  <a:lnTo>
                    <a:pt x="280797" y="444588"/>
                  </a:lnTo>
                  <a:lnTo>
                    <a:pt x="278168" y="380834"/>
                  </a:lnTo>
                  <a:lnTo>
                    <a:pt x="256070" y="344398"/>
                  </a:lnTo>
                  <a:lnTo>
                    <a:pt x="238874" y="306666"/>
                  </a:lnTo>
                  <a:lnTo>
                    <a:pt x="257556" y="232930"/>
                  </a:lnTo>
                  <a:lnTo>
                    <a:pt x="309841" y="206362"/>
                  </a:lnTo>
                  <a:lnTo>
                    <a:pt x="369316" y="203530"/>
                  </a:lnTo>
                  <a:lnTo>
                    <a:pt x="374294" y="184505"/>
                  </a:lnTo>
                  <a:lnTo>
                    <a:pt x="387121" y="142316"/>
                  </a:lnTo>
                  <a:lnTo>
                    <a:pt x="404672" y="99275"/>
                  </a:lnTo>
                  <a:lnTo>
                    <a:pt x="423811" y="77724"/>
                  </a:lnTo>
                  <a:lnTo>
                    <a:pt x="439102" y="73990"/>
                  </a:lnTo>
                  <a:lnTo>
                    <a:pt x="451777" y="64795"/>
                  </a:lnTo>
                  <a:lnTo>
                    <a:pt x="468642" y="42951"/>
                  </a:lnTo>
                  <a:lnTo>
                    <a:pt x="496519" y="1308"/>
                  </a:lnTo>
                  <a:close/>
                </a:path>
                <a:path w="1115695" h="613410" extrusionOk="0">
                  <a:moveTo>
                    <a:pt x="1115161" y="261429"/>
                  </a:moveTo>
                  <a:lnTo>
                    <a:pt x="973683" y="132029"/>
                  </a:lnTo>
                  <a:lnTo>
                    <a:pt x="786358" y="163144"/>
                  </a:lnTo>
                  <a:lnTo>
                    <a:pt x="806932" y="232994"/>
                  </a:lnTo>
                  <a:lnTo>
                    <a:pt x="914501" y="245554"/>
                  </a:lnTo>
                  <a:lnTo>
                    <a:pt x="782548" y="380568"/>
                  </a:lnTo>
                  <a:lnTo>
                    <a:pt x="716508" y="418160"/>
                  </a:lnTo>
                  <a:lnTo>
                    <a:pt x="742543" y="511378"/>
                  </a:lnTo>
                  <a:lnTo>
                    <a:pt x="742924" y="612978"/>
                  </a:lnTo>
                  <a:lnTo>
                    <a:pt x="794512" y="593648"/>
                  </a:lnTo>
                  <a:lnTo>
                    <a:pt x="843445" y="569836"/>
                  </a:lnTo>
                  <a:lnTo>
                    <a:pt x="889749" y="541820"/>
                  </a:lnTo>
                  <a:lnTo>
                    <a:pt x="933183" y="509854"/>
                  </a:lnTo>
                  <a:lnTo>
                    <a:pt x="973518" y="474179"/>
                  </a:lnTo>
                  <a:lnTo>
                    <a:pt x="1010513" y="435038"/>
                  </a:lnTo>
                  <a:lnTo>
                    <a:pt x="1041958" y="395376"/>
                  </a:lnTo>
                  <a:lnTo>
                    <a:pt x="1070025" y="353098"/>
                  </a:lnTo>
                  <a:lnTo>
                    <a:pt x="1094498" y="308381"/>
                  </a:lnTo>
                  <a:lnTo>
                    <a:pt x="1115161" y="261429"/>
                  </a:lnTo>
                  <a:close/>
                </a:path>
              </a:pathLst>
            </a:custGeom>
            <a:solidFill>
              <a:srgbClr val="A0B76F"/>
            </a:solidFill>
            <a:ln>
              <a:noFill/>
            </a:ln>
          </p:spPr>
          <p:txBody>
            <a:bodyPr spcFirstLastPara="1" wrap="square" lIns="0" tIns="0" rIns="0" bIns="0" anchor="t" anchorCtr="0">
              <a:noAutofit/>
            </a:bodyPr>
            <a:lstStyle/>
            <a:p>
              <a:endParaRPr sz="2400"/>
            </a:p>
          </p:txBody>
        </p:sp>
        <p:sp>
          <p:nvSpPr>
            <p:cNvPr id="12" name="Google Shape;223;p30">
              <a:extLst>
                <a:ext uri="{FF2B5EF4-FFF2-40B4-BE49-F238E27FC236}">
                  <a16:creationId xmlns:a16="http://schemas.microsoft.com/office/drawing/2014/main" id="{2E1BAA33-F677-487E-B2D9-691D9015B16E}"/>
                </a:ext>
              </a:extLst>
            </p:cNvPr>
            <p:cNvSpPr/>
            <p:nvPr/>
          </p:nvSpPr>
          <p:spPr>
            <a:xfrm>
              <a:off x="5662857" y="1841753"/>
              <a:ext cx="1115695" cy="641350"/>
            </a:xfrm>
            <a:custGeom>
              <a:avLst/>
              <a:gdLst/>
              <a:ahLst/>
              <a:cxnLst/>
              <a:rect l="l" t="t" r="r" b="b"/>
              <a:pathLst>
                <a:path w="1115695" h="641350" extrusionOk="0">
                  <a:moveTo>
                    <a:pt x="1115187" y="260083"/>
                  </a:moveTo>
                  <a:lnTo>
                    <a:pt x="1094531" y="307033"/>
                  </a:lnTo>
                  <a:lnTo>
                    <a:pt x="1070054" y="351745"/>
                  </a:lnTo>
                  <a:lnTo>
                    <a:pt x="1041981" y="394028"/>
                  </a:lnTo>
                  <a:lnTo>
                    <a:pt x="1010539" y="433692"/>
                  </a:lnTo>
                  <a:lnTo>
                    <a:pt x="973547" y="472823"/>
                  </a:lnTo>
                  <a:lnTo>
                    <a:pt x="933214" y="508501"/>
                  </a:lnTo>
                  <a:lnTo>
                    <a:pt x="889777" y="540473"/>
                  </a:lnTo>
                  <a:lnTo>
                    <a:pt x="843472" y="568488"/>
                  </a:lnTo>
                  <a:lnTo>
                    <a:pt x="794536" y="592291"/>
                  </a:lnTo>
                  <a:lnTo>
                    <a:pt x="743204" y="611631"/>
                  </a:lnTo>
                  <a:lnTo>
                    <a:pt x="742950" y="611631"/>
                  </a:lnTo>
                  <a:lnTo>
                    <a:pt x="698496" y="624250"/>
                  </a:lnTo>
                  <a:lnTo>
                    <a:pt x="652684" y="633437"/>
                  </a:lnTo>
                  <a:lnTo>
                    <a:pt x="605682" y="639053"/>
                  </a:lnTo>
                  <a:lnTo>
                    <a:pt x="557657" y="640956"/>
                  </a:lnTo>
                  <a:lnTo>
                    <a:pt x="503486" y="638536"/>
                  </a:lnTo>
                  <a:lnTo>
                    <a:pt x="450671" y="631415"/>
                  </a:lnTo>
                  <a:lnTo>
                    <a:pt x="399419" y="619801"/>
                  </a:lnTo>
                  <a:lnTo>
                    <a:pt x="349940" y="603905"/>
                  </a:lnTo>
                  <a:lnTo>
                    <a:pt x="302440" y="583933"/>
                  </a:lnTo>
                  <a:lnTo>
                    <a:pt x="257127" y="560095"/>
                  </a:lnTo>
                  <a:lnTo>
                    <a:pt x="214211" y="532600"/>
                  </a:lnTo>
                  <a:lnTo>
                    <a:pt x="173898" y="501657"/>
                  </a:lnTo>
                  <a:lnTo>
                    <a:pt x="136398" y="467474"/>
                  </a:lnTo>
                  <a:lnTo>
                    <a:pt x="102534" y="431008"/>
                  </a:lnTo>
                  <a:lnTo>
                    <a:pt x="71780" y="391842"/>
                  </a:lnTo>
                  <a:lnTo>
                    <a:pt x="44317" y="350171"/>
                  </a:lnTo>
                  <a:lnTo>
                    <a:pt x="20330" y="306187"/>
                  </a:lnTo>
                  <a:lnTo>
                    <a:pt x="0" y="260083"/>
                  </a:lnTo>
                  <a:lnTo>
                    <a:pt x="31808" y="224613"/>
                  </a:lnTo>
                  <a:lnTo>
                    <a:pt x="65848" y="191293"/>
                  </a:lnTo>
                  <a:lnTo>
                    <a:pt x="102004" y="160239"/>
                  </a:lnTo>
                  <a:lnTo>
                    <a:pt x="140158" y="131569"/>
                  </a:lnTo>
                  <a:lnTo>
                    <a:pt x="180194" y="105398"/>
                  </a:lnTo>
                  <a:lnTo>
                    <a:pt x="221996" y="81842"/>
                  </a:lnTo>
                  <a:lnTo>
                    <a:pt x="265445" y="61018"/>
                  </a:lnTo>
                  <a:lnTo>
                    <a:pt x="310426" y="43042"/>
                  </a:lnTo>
                  <a:lnTo>
                    <a:pt x="356822" y="28031"/>
                  </a:lnTo>
                  <a:lnTo>
                    <a:pt x="404515" y="16100"/>
                  </a:lnTo>
                  <a:lnTo>
                    <a:pt x="453390" y="7365"/>
                  </a:lnTo>
                  <a:lnTo>
                    <a:pt x="504983" y="1873"/>
                  </a:lnTo>
                  <a:lnTo>
                    <a:pt x="557530" y="0"/>
                  </a:lnTo>
                  <a:lnTo>
                    <a:pt x="608653" y="1767"/>
                  </a:lnTo>
                  <a:lnTo>
                    <a:pt x="658823" y="6992"/>
                  </a:lnTo>
                  <a:lnTo>
                    <a:pt x="707921" y="15557"/>
                  </a:lnTo>
                  <a:lnTo>
                    <a:pt x="755831" y="27345"/>
                  </a:lnTo>
                  <a:lnTo>
                    <a:pt x="802435" y="42241"/>
                  </a:lnTo>
                  <a:lnTo>
                    <a:pt x="847616" y="60126"/>
                  </a:lnTo>
                  <a:lnTo>
                    <a:pt x="891258" y="80885"/>
                  </a:lnTo>
                  <a:lnTo>
                    <a:pt x="933243" y="104400"/>
                  </a:lnTo>
                  <a:lnTo>
                    <a:pt x="973455" y="130555"/>
                  </a:lnTo>
                  <a:lnTo>
                    <a:pt x="973709" y="130682"/>
                  </a:lnTo>
                  <a:lnTo>
                    <a:pt x="1012245" y="159470"/>
                  </a:lnTo>
                  <a:lnTo>
                    <a:pt x="1048734" y="190715"/>
                  </a:lnTo>
                  <a:lnTo>
                    <a:pt x="1083079" y="224294"/>
                  </a:lnTo>
                  <a:lnTo>
                    <a:pt x="1115187" y="260083"/>
                  </a:lnTo>
                  <a:close/>
                </a:path>
              </a:pathLst>
            </a:custGeom>
            <a:noFill/>
            <a:ln w="12700" cap="flat" cmpd="sng">
              <a:solidFill>
                <a:srgbClr val="1F1D1E"/>
              </a:solidFill>
              <a:prstDash val="solid"/>
              <a:round/>
              <a:headEnd type="none" w="sm" len="sm"/>
              <a:tailEnd type="none" w="sm" len="sm"/>
            </a:ln>
          </p:spPr>
          <p:txBody>
            <a:bodyPr spcFirstLastPara="1" wrap="square" lIns="0" tIns="0" rIns="0" bIns="0" anchor="t" anchorCtr="0">
              <a:noAutofit/>
            </a:bodyPr>
            <a:lstStyle/>
            <a:p>
              <a:endParaRPr sz="2400"/>
            </a:p>
          </p:txBody>
        </p:sp>
        <p:sp>
          <p:nvSpPr>
            <p:cNvPr id="13" name="Google Shape;224;p30">
              <a:extLst>
                <a:ext uri="{FF2B5EF4-FFF2-40B4-BE49-F238E27FC236}">
                  <a16:creationId xmlns:a16="http://schemas.microsoft.com/office/drawing/2014/main" id="{50418D25-6D9E-4E83-A047-C748FEB4E570}"/>
                </a:ext>
              </a:extLst>
            </p:cNvPr>
            <p:cNvSpPr/>
            <p:nvPr/>
          </p:nvSpPr>
          <p:spPr>
            <a:xfrm>
              <a:off x="5995549" y="1182220"/>
              <a:ext cx="450214" cy="621664"/>
            </a:xfrm>
            <a:custGeom>
              <a:avLst/>
              <a:gdLst/>
              <a:ahLst/>
              <a:cxnLst/>
              <a:rect l="l" t="t" r="r" b="b"/>
              <a:pathLst>
                <a:path w="450214" h="621664" extrusionOk="0">
                  <a:moveTo>
                    <a:pt x="224929" y="0"/>
                  </a:moveTo>
                  <a:lnTo>
                    <a:pt x="179596" y="4570"/>
                  </a:lnTo>
                  <a:lnTo>
                    <a:pt x="137374" y="17677"/>
                  </a:lnTo>
                  <a:lnTo>
                    <a:pt x="99166" y="38416"/>
                  </a:lnTo>
                  <a:lnTo>
                    <a:pt x="65878" y="65884"/>
                  </a:lnTo>
                  <a:lnTo>
                    <a:pt x="38412" y="99175"/>
                  </a:lnTo>
                  <a:lnTo>
                    <a:pt x="17675" y="137385"/>
                  </a:lnTo>
                  <a:lnTo>
                    <a:pt x="4569" y="179608"/>
                  </a:lnTo>
                  <a:lnTo>
                    <a:pt x="0" y="224942"/>
                  </a:lnTo>
                  <a:lnTo>
                    <a:pt x="35145" y="349033"/>
                  </a:lnTo>
                  <a:lnTo>
                    <a:pt x="112464" y="478447"/>
                  </a:lnTo>
                  <a:lnTo>
                    <a:pt x="189784" y="580247"/>
                  </a:lnTo>
                  <a:lnTo>
                    <a:pt x="224929" y="621499"/>
                  </a:lnTo>
                  <a:lnTo>
                    <a:pt x="354974" y="468556"/>
                  </a:lnTo>
                  <a:lnTo>
                    <a:pt x="421754" y="376267"/>
                  </a:lnTo>
                  <a:lnTo>
                    <a:pt x="446357" y="307455"/>
                  </a:lnTo>
                  <a:lnTo>
                    <a:pt x="449872" y="224942"/>
                  </a:lnTo>
                  <a:lnTo>
                    <a:pt x="445302" y="179608"/>
                  </a:lnTo>
                  <a:lnTo>
                    <a:pt x="432194" y="137385"/>
                  </a:lnTo>
                  <a:lnTo>
                    <a:pt x="411455" y="99175"/>
                  </a:lnTo>
                  <a:lnTo>
                    <a:pt x="383987" y="65884"/>
                  </a:lnTo>
                  <a:lnTo>
                    <a:pt x="350696" y="38416"/>
                  </a:lnTo>
                  <a:lnTo>
                    <a:pt x="312487" y="17677"/>
                  </a:lnTo>
                  <a:lnTo>
                    <a:pt x="270263" y="4570"/>
                  </a:lnTo>
                  <a:lnTo>
                    <a:pt x="224929" y="0"/>
                  </a:lnTo>
                  <a:close/>
                </a:path>
              </a:pathLst>
            </a:custGeom>
            <a:solidFill>
              <a:srgbClr val="1F1D1E"/>
            </a:solidFill>
            <a:ln>
              <a:noFill/>
            </a:ln>
          </p:spPr>
          <p:txBody>
            <a:bodyPr spcFirstLastPara="1" wrap="square" lIns="0" tIns="0" rIns="0" bIns="0" anchor="t" anchorCtr="0">
              <a:noAutofit/>
            </a:bodyPr>
            <a:lstStyle/>
            <a:p>
              <a:endParaRPr sz="2400"/>
            </a:p>
          </p:txBody>
        </p:sp>
        <p:pic>
          <p:nvPicPr>
            <p:cNvPr id="14" name="Google Shape;225;p30">
              <a:extLst>
                <a:ext uri="{FF2B5EF4-FFF2-40B4-BE49-F238E27FC236}">
                  <a16:creationId xmlns:a16="http://schemas.microsoft.com/office/drawing/2014/main" id="{B01A37F6-F6DA-4715-B30F-5757251BB5E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20218" y="1298791"/>
              <a:ext cx="200533" cy="200545"/>
            </a:xfrm>
            <a:prstGeom prst="rect">
              <a:avLst/>
            </a:prstGeom>
            <a:noFill/>
            <a:ln>
              <a:noFill/>
            </a:ln>
          </p:spPr>
        </p:pic>
        <p:sp>
          <p:nvSpPr>
            <p:cNvPr id="15" name="Google Shape;226;p30">
              <a:extLst>
                <a:ext uri="{FF2B5EF4-FFF2-40B4-BE49-F238E27FC236}">
                  <a16:creationId xmlns:a16="http://schemas.microsoft.com/office/drawing/2014/main" id="{988468A3-9C64-464B-B5B8-C435EAE0F966}"/>
                </a:ext>
              </a:extLst>
            </p:cNvPr>
            <p:cNvSpPr/>
            <p:nvPr/>
          </p:nvSpPr>
          <p:spPr>
            <a:xfrm>
              <a:off x="6126576" y="1918119"/>
              <a:ext cx="187960" cy="45719"/>
            </a:xfrm>
            <a:custGeom>
              <a:avLst/>
              <a:gdLst/>
              <a:ahLst/>
              <a:cxnLst/>
              <a:rect l="l" t="t" r="r" b="b"/>
              <a:pathLst>
                <a:path w="187960" h="45719" extrusionOk="0">
                  <a:moveTo>
                    <a:pt x="93916" y="0"/>
                  </a:moveTo>
                  <a:lnTo>
                    <a:pt x="57360" y="1792"/>
                  </a:lnTo>
                  <a:lnTo>
                    <a:pt x="27508" y="6680"/>
                  </a:lnTo>
                  <a:lnTo>
                    <a:pt x="7380" y="13930"/>
                  </a:lnTo>
                  <a:lnTo>
                    <a:pt x="0" y="22809"/>
                  </a:lnTo>
                  <a:lnTo>
                    <a:pt x="7380" y="31690"/>
                  </a:lnTo>
                  <a:lnTo>
                    <a:pt x="27508" y="38944"/>
                  </a:lnTo>
                  <a:lnTo>
                    <a:pt x="57360" y="43836"/>
                  </a:lnTo>
                  <a:lnTo>
                    <a:pt x="93916" y="45631"/>
                  </a:lnTo>
                  <a:lnTo>
                    <a:pt x="130464" y="43836"/>
                  </a:lnTo>
                  <a:lnTo>
                    <a:pt x="160313" y="38944"/>
                  </a:lnTo>
                  <a:lnTo>
                    <a:pt x="180439" y="31690"/>
                  </a:lnTo>
                  <a:lnTo>
                    <a:pt x="187820" y="22809"/>
                  </a:lnTo>
                  <a:lnTo>
                    <a:pt x="180439" y="13930"/>
                  </a:lnTo>
                  <a:lnTo>
                    <a:pt x="160313" y="6680"/>
                  </a:lnTo>
                  <a:lnTo>
                    <a:pt x="130464" y="1792"/>
                  </a:lnTo>
                  <a:lnTo>
                    <a:pt x="93916" y="0"/>
                  </a:lnTo>
                  <a:close/>
                </a:path>
              </a:pathLst>
            </a:custGeom>
            <a:solidFill>
              <a:srgbClr val="1F1D1E"/>
            </a:solidFill>
            <a:ln>
              <a:noFill/>
            </a:ln>
          </p:spPr>
          <p:txBody>
            <a:bodyPr spcFirstLastPara="1" wrap="square" lIns="0" tIns="0" rIns="0" bIns="0" anchor="t" anchorCtr="0">
              <a:noAutofit/>
            </a:bodyPr>
            <a:lstStyle/>
            <a:p>
              <a:endParaRPr sz="2400"/>
            </a:p>
          </p:txBody>
        </p:sp>
        <p:sp>
          <p:nvSpPr>
            <p:cNvPr id="16" name="Google Shape;227;p30">
              <a:extLst>
                <a:ext uri="{FF2B5EF4-FFF2-40B4-BE49-F238E27FC236}">
                  <a16:creationId xmlns:a16="http://schemas.microsoft.com/office/drawing/2014/main" id="{5D9AF851-F7BA-45EF-ABA4-C5BF8C41C4A9}"/>
                </a:ext>
              </a:extLst>
            </p:cNvPr>
            <p:cNvSpPr/>
            <p:nvPr/>
          </p:nvSpPr>
          <p:spPr>
            <a:xfrm>
              <a:off x="5662891" y="1849108"/>
              <a:ext cx="464185" cy="460375"/>
            </a:xfrm>
            <a:custGeom>
              <a:avLst/>
              <a:gdLst/>
              <a:ahLst/>
              <a:cxnLst/>
              <a:rect l="l" t="t" r="r" b="b"/>
              <a:pathLst>
                <a:path w="464185" h="460375" extrusionOk="0">
                  <a:moveTo>
                    <a:pt x="463676" y="4445"/>
                  </a:moveTo>
                  <a:lnTo>
                    <a:pt x="447367" y="20980"/>
                  </a:lnTo>
                  <a:lnTo>
                    <a:pt x="435594" y="29575"/>
                  </a:lnTo>
                  <a:lnTo>
                    <a:pt x="422654" y="33002"/>
                  </a:lnTo>
                  <a:lnTo>
                    <a:pt x="402843" y="34036"/>
                  </a:lnTo>
                  <a:lnTo>
                    <a:pt x="384049" y="46323"/>
                  </a:lnTo>
                  <a:lnTo>
                    <a:pt x="375078" y="73471"/>
                  </a:lnTo>
                  <a:lnTo>
                    <a:pt x="371607" y="103192"/>
                  </a:lnTo>
                  <a:lnTo>
                    <a:pt x="369315" y="123202"/>
                  </a:lnTo>
                  <a:lnTo>
                    <a:pt x="367547" y="140548"/>
                  </a:lnTo>
                  <a:lnTo>
                    <a:pt x="367744" y="164482"/>
                  </a:lnTo>
                  <a:lnTo>
                    <a:pt x="368726" y="185680"/>
                  </a:lnTo>
                  <a:lnTo>
                    <a:pt x="369315" y="194818"/>
                  </a:lnTo>
                  <a:lnTo>
                    <a:pt x="337155" y="198497"/>
                  </a:lnTo>
                  <a:lnTo>
                    <a:pt x="299646" y="206855"/>
                  </a:lnTo>
                  <a:lnTo>
                    <a:pt x="253805" y="234580"/>
                  </a:lnTo>
                  <a:lnTo>
                    <a:pt x="231016" y="293151"/>
                  </a:lnTo>
                  <a:lnTo>
                    <a:pt x="226694" y="313055"/>
                  </a:lnTo>
                  <a:lnTo>
                    <a:pt x="229848" y="333185"/>
                  </a:lnTo>
                  <a:lnTo>
                    <a:pt x="240871" y="361859"/>
                  </a:lnTo>
                  <a:lnTo>
                    <a:pt x="252680" y="387530"/>
                  </a:lnTo>
                  <a:lnTo>
                    <a:pt x="258190" y="398653"/>
                  </a:lnTo>
                  <a:lnTo>
                    <a:pt x="136397" y="460121"/>
                  </a:lnTo>
                  <a:lnTo>
                    <a:pt x="102534" y="423653"/>
                  </a:lnTo>
                  <a:lnTo>
                    <a:pt x="71780" y="384485"/>
                  </a:lnTo>
                  <a:lnTo>
                    <a:pt x="44317" y="342812"/>
                  </a:lnTo>
                  <a:lnTo>
                    <a:pt x="20330" y="298828"/>
                  </a:lnTo>
                  <a:lnTo>
                    <a:pt x="0" y="252730"/>
                  </a:lnTo>
                  <a:lnTo>
                    <a:pt x="31808" y="217259"/>
                  </a:lnTo>
                  <a:lnTo>
                    <a:pt x="65848" y="183939"/>
                  </a:lnTo>
                  <a:lnTo>
                    <a:pt x="102004" y="152886"/>
                  </a:lnTo>
                  <a:lnTo>
                    <a:pt x="140158" y="124215"/>
                  </a:lnTo>
                  <a:lnTo>
                    <a:pt x="180194" y="98043"/>
                  </a:lnTo>
                  <a:lnTo>
                    <a:pt x="221996" y="74487"/>
                  </a:lnTo>
                  <a:lnTo>
                    <a:pt x="265445" y="53662"/>
                  </a:lnTo>
                  <a:lnTo>
                    <a:pt x="310426" y="35684"/>
                  </a:lnTo>
                  <a:lnTo>
                    <a:pt x="356822" y="20670"/>
                  </a:lnTo>
                  <a:lnTo>
                    <a:pt x="404515" y="8737"/>
                  </a:lnTo>
                  <a:lnTo>
                    <a:pt x="453389" y="0"/>
                  </a:lnTo>
                  <a:lnTo>
                    <a:pt x="463676" y="4445"/>
                  </a:lnTo>
                  <a:close/>
                </a:path>
              </a:pathLst>
            </a:custGeom>
            <a:noFill/>
            <a:ln w="12700" cap="flat" cmpd="sng">
              <a:solidFill>
                <a:srgbClr val="1F1D1E"/>
              </a:solidFill>
              <a:prstDash val="solid"/>
              <a:round/>
              <a:headEnd type="none" w="sm" len="sm"/>
              <a:tailEnd type="none" w="sm" len="sm"/>
            </a:ln>
          </p:spPr>
          <p:txBody>
            <a:bodyPr spcFirstLastPara="1" wrap="square" lIns="0" tIns="0" rIns="0" bIns="0" anchor="t" anchorCtr="0">
              <a:noAutofit/>
            </a:bodyPr>
            <a:lstStyle/>
            <a:p>
              <a:endParaRPr sz="2400"/>
            </a:p>
          </p:txBody>
        </p:sp>
        <p:sp>
          <p:nvSpPr>
            <p:cNvPr id="17" name="Google Shape;228;p30">
              <a:extLst>
                <a:ext uri="{FF2B5EF4-FFF2-40B4-BE49-F238E27FC236}">
                  <a16:creationId xmlns:a16="http://schemas.microsoft.com/office/drawing/2014/main" id="{AE02F619-68D9-4B57-B252-1F0D7A7672D1}"/>
                </a:ext>
              </a:extLst>
            </p:cNvPr>
            <p:cNvSpPr/>
            <p:nvPr/>
          </p:nvSpPr>
          <p:spPr>
            <a:xfrm>
              <a:off x="6379423" y="1972309"/>
              <a:ext cx="398779" cy="481330"/>
            </a:xfrm>
            <a:custGeom>
              <a:avLst/>
              <a:gdLst/>
              <a:ahLst/>
              <a:cxnLst/>
              <a:rect l="l" t="t" r="r" b="b"/>
              <a:pathLst>
                <a:path w="398779" h="481330" extrusionOk="0">
                  <a:moveTo>
                    <a:pt x="398652" y="129527"/>
                  </a:moveTo>
                  <a:lnTo>
                    <a:pt x="377997" y="176477"/>
                  </a:lnTo>
                  <a:lnTo>
                    <a:pt x="353520" y="221189"/>
                  </a:lnTo>
                  <a:lnTo>
                    <a:pt x="325447" y="263472"/>
                  </a:lnTo>
                  <a:lnTo>
                    <a:pt x="294004" y="303136"/>
                  </a:lnTo>
                  <a:lnTo>
                    <a:pt x="257003" y="342267"/>
                  </a:lnTo>
                  <a:lnTo>
                    <a:pt x="216647" y="377945"/>
                  </a:lnTo>
                  <a:lnTo>
                    <a:pt x="173180" y="409917"/>
                  </a:lnTo>
                  <a:lnTo>
                    <a:pt x="126844" y="437932"/>
                  </a:lnTo>
                  <a:lnTo>
                    <a:pt x="77884" y="461735"/>
                  </a:lnTo>
                  <a:lnTo>
                    <a:pt x="26542" y="481076"/>
                  </a:lnTo>
                  <a:lnTo>
                    <a:pt x="128523" y="354317"/>
                  </a:lnTo>
                  <a:lnTo>
                    <a:pt x="26034" y="379476"/>
                  </a:lnTo>
                  <a:lnTo>
                    <a:pt x="0" y="286258"/>
                  </a:lnTo>
                  <a:lnTo>
                    <a:pt x="93344" y="275450"/>
                  </a:lnTo>
                  <a:lnTo>
                    <a:pt x="163321" y="189852"/>
                  </a:lnTo>
                  <a:lnTo>
                    <a:pt x="197992" y="113652"/>
                  </a:lnTo>
                  <a:lnTo>
                    <a:pt x="90423" y="101092"/>
                  </a:lnTo>
                  <a:lnTo>
                    <a:pt x="69849" y="31242"/>
                  </a:lnTo>
                  <a:lnTo>
                    <a:pt x="256920" y="0"/>
                  </a:lnTo>
                  <a:lnTo>
                    <a:pt x="257174" y="127"/>
                  </a:lnTo>
                  <a:lnTo>
                    <a:pt x="295711" y="28914"/>
                  </a:lnTo>
                  <a:lnTo>
                    <a:pt x="332200" y="60159"/>
                  </a:lnTo>
                  <a:lnTo>
                    <a:pt x="366545" y="93738"/>
                  </a:lnTo>
                  <a:lnTo>
                    <a:pt x="398652" y="129527"/>
                  </a:lnTo>
                  <a:close/>
                </a:path>
              </a:pathLst>
            </a:custGeom>
            <a:noFill/>
            <a:ln w="12700" cap="flat" cmpd="sng">
              <a:solidFill>
                <a:srgbClr val="1F1D1E"/>
              </a:solidFill>
              <a:prstDash val="solid"/>
              <a:round/>
              <a:headEnd type="none" w="sm" len="sm"/>
              <a:tailEnd type="none" w="sm" len="sm"/>
            </a:ln>
          </p:spPr>
          <p:txBody>
            <a:bodyPr spcFirstLastPara="1" wrap="square" lIns="0" tIns="0" rIns="0" bIns="0" anchor="t" anchorCtr="0">
              <a:noAutofit/>
            </a:bodyPr>
            <a:lstStyle/>
            <a:p>
              <a:endParaRPr sz="2400"/>
            </a:p>
          </p:txBody>
        </p:sp>
        <p:pic>
          <p:nvPicPr>
            <p:cNvPr id="18" name="Google Shape;229;p30">
              <a:extLst>
                <a:ext uri="{FF2B5EF4-FFF2-40B4-BE49-F238E27FC236}">
                  <a16:creationId xmlns:a16="http://schemas.microsoft.com/office/drawing/2014/main" id="{1DADFB77-073A-4109-B87E-4F472D879B6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78264" y="1558620"/>
              <a:ext cx="72174" cy="78625"/>
            </a:xfrm>
            <a:prstGeom prst="rect">
              <a:avLst/>
            </a:prstGeom>
            <a:noFill/>
            <a:ln>
              <a:noFill/>
            </a:ln>
          </p:spPr>
        </p:pic>
        <p:pic>
          <p:nvPicPr>
            <p:cNvPr id="19" name="Google Shape;230;p30">
              <a:extLst>
                <a:ext uri="{FF2B5EF4-FFF2-40B4-BE49-F238E27FC236}">
                  <a16:creationId xmlns:a16="http://schemas.microsoft.com/office/drawing/2014/main" id="{D197CA68-23C2-40EC-9882-89513F2C18FD}"/>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90072" y="1676473"/>
              <a:ext cx="96824" cy="89293"/>
            </a:xfrm>
            <a:prstGeom prst="rect">
              <a:avLst/>
            </a:prstGeom>
            <a:noFill/>
            <a:ln>
              <a:noFill/>
            </a:ln>
          </p:spPr>
        </p:pic>
      </p:grpSp>
    </p:spTree>
    <p:extLst>
      <p:ext uri="{BB962C8B-B14F-4D97-AF65-F5344CB8AC3E}">
        <p14:creationId xmlns:p14="http://schemas.microsoft.com/office/powerpoint/2010/main" val="3620870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Content-2 pictures left-logo bottom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47704B-EFD4-48AE-9EBC-E97C51970C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473952" cy="6858000"/>
          </a:xfrm>
          <a:prstGeom prst="rect">
            <a:avLst/>
          </a:prstGeom>
        </p:spPr>
      </p:pic>
      <p:sp>
        <p:nvSpPr>
          <p:cNvPr id="3" name="Content Placeholder 2">
            <a:extLst>
              <a:ext uri="{FF2B5EF4-FFF2-40B4-BE49-F238E27FC236}">
                <a16:creationId xmlns:a16="http://schemas.microsoft.com/office/drawing/2014/main" id="{534EEBED-AEC6-4350-AEE3-DBDD5C8AE4E9}"/>
              </a:ext>
            </a:extLst>
          </p:cNvPr>
          <p:cNvSpPr>
            <a:spLocks noGrp="1"/>
          </p:cNvSpPr>
          <p:nvPr>
            <p:ph idx="1"/>
          </p:nvPr>
        </p:nvSpPr>
        <p:spPr>
          <a:xfrm>
            <a:off x="6779392" y="1150711"/>
            <a:ext cx="5061952" cy="4684486"/>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2E00F0C-5AFE-48D8-B250-102487638711}"/>
              </a:ext>
            </a:extLst>
          </p:cNvPr>
          <p:cNvSpPr>
            <a:spLocks noGrp="1" noChangeAspect="1"/>
          </p:cNvSpPr>
          <p:nvPr>
            <p:ph type="pic" sz="quarter" idx="10"/>
          </p:nvPr>
        </p:nvSpPr>
        <p:spPr>
          <a:xfrm>
            <a:off x="584490" y="346726"/>
            <a:ext cx="2473108" cy="3200400"/>
          </a:xfrm>
          <a:effectLst>
            <a:outerShdw blurRad="50800" dist="38100" dir="8100000" algn="tr" rotWithShape="0">
              <a:prstClr val="black">
                <a:alpha val="40000"/>
              </a:prstClr>
            </a:outerShdw>
          </a:effectLst>
        </p:spPr>
        <p:txBody>
          <a:bodyPr/>
          <a:lstStyle/>
          <a:p>
            <a:endParaRPr lang="en-US"/>
          </a:p>
        </p:txBody>
      </p:sp>
      <p:sp>
        <p:nvSpPr>
          <p:cNvPr id="13" name="Title 1">
            <a:extLst>
              <a:ext uri="{FF2B5EF4-FFF2-40B4-BE49-F238E27FC236}">
                <a16:creationId xmlns:a16="http://schemas.microsoft.com/office/drawing/2014/main" id="{780C9A4D-F199-4F85-8167-C50A4F39DBA5}"/>
              </a:ext>
            </a:extLst>
          </p:cNvPr>
          <p:cNvSpPr>
            <a:spLocks noGrp="1"/>
          </p:cNvSpPr>
          <p:nvPr>
            <p:ph type="title"/>
          </p:nvPr>
        </p:nvSpPr>
        <p:spPr>
          <a:xfrm>
            <a:off x="6779392" y="346726"/>
            <a:ext cx="5061952"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
        <p:nvSpPr>
          <p:cNvPr id="8" name="Picture Placeholder 3">
            <a:extLst>
              <a:ext uri="{FF2B5EF4-FFF2-40B4-BE49-F238E27FC236}">
                <a16:creationId xmlns:a16="http://schemas.microsoft.com/office/drawing/2014/main" id="{6F2426E6-9F2D-49F3-9355-9E618A166AE0}"/>
              </a:ext>
            </a:extLst>
          </p:cNvPr>
          <p:cNvSpPr>
            <a:spLocks noGrp="1" noChangeAspect="1"/>
          </p:cNvSpPr>
          <p:nvPr>
            <p:ph type="pic" sz="quarter" idx="11"/>
          </p:nvPr>
        </p:nvSpPr>
        <p:spPr>
          <a:xfrm>
            <a:off x="3622892" y="2634797"/>
            <a:ext cx="2473108" cy="3200400"/>
          </a:xfrm>
          <a:effectLst>
            <a:outerShdw blurRad="50800" dist="38100" dir="8100000" algn="tr" rotWithShape="0">
              <a:prstClr val="black">
                <a:alpha val="40000"/>
              </a:prstClr>
            </a:outerShdw>
          </a:effectLst>
        </p:spPr>
        <p:txBody>
          <a:bodyPr/>
          <a:lstStyle/>
          <a:p>
            <a:endParaRPr lang="en-US"/>
          </a:p>
        </p:txBody>
      </p:sp>
      <p:pic>
        <p:nvPicPr>
          <p:cNvPr id="7" name="Google Shape;142;p23">
            <a:extLst>
              <a:ext uri="{FF2B5EF4-FFF2-40B4-BE49-F238E27FC236}">
                <a16:creationId xmlns:a16="http://schemas.microsoft.com/office/drawing/2014/main" id="{54DE4D81-B2C3-467E-83A9-DDD125C5D94D}"/>
              </a:ext>
            </a:extLst>
          </p:cNvPr>
          <p:cNvPicPr preferRelativeResize="0"/>
          <p:nvPr userDrawn="1"/>
        </p:nvPicPr>
        <p:blipFill>
          <a:blip r:embed="rId3" cstate="email">
            <a:alphaModFix/>
            <a:extLst>
              <a:ext uri="{28A0092B-C50C-407E-A947-70E740481C1C}">
                <a14:useLocalDpi xmlns:a14="http://schemas.microsoft.com/office/drawing/2010/main"/>
              </a:ext>
            </a:extLst>
          </a:blip>
          <a:stretch>
            <a:fillRect/>
          </a:stretch>
        </p:blipFill>
        <p:spPr>
          <a:xfrm>
            <a:off x="9358279" y="5953382"/>
            <a:ext cx="2483065" cy="444333"/>
          </a:xfrm>
          <a:prstGeom prst="rect">
            <a:avLst/>
          </a:prstGeom>
          <a:noFill/>
          <a:ln>
            <a:noFill/>
          </a:ln>
        </p:spPr>
      </p:pic>
    </p:spTree>
    <p:extLst>
      <p:ext uri="{BB962C8B-B14F-4D97-AF65-F5344CB8AC3E}">
        <p14:creationId xmlns:p14="http://schemas.microsoft.com/office/powerpoint/2010/main" val="780695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Title and Content-logo top left">
    <p:bg>
      <p:bgPr>
        <a:solidFill>
          <a:srgbClr val="A1B77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EEBED-AEC6-4350-AEE3-DBDD5C8AE4E9}"/>
              </a:ext>
            </a:extLst>
          </p:cNvPr>
          <p:cNvSpPr>
            <a:spLocks noGrp="1"/>
          </p:cNvSpPr>
          <p:nvPr>
            <p:ph idx="1"/>
          </p:nvPr>
        </p:nvSpPr>
        <p:spPr>
          <a:xfrm>
            <a:off x="961120" y="2987898"/>
            <a:ext cx="5426801" cy="3641501"/>
          </a:xfrm>
        </p:spPr>
        <p:txBody>
          <a:bodyPr/>
          <a:lstStyle>
            <a:lvl1pPr>
              <a:buClr>
                <a:srgbClr val="3876B0"/>
              </a:buClr>
              <a:defRPr sz="3200">
                <a:solidFill>
                  <a:schemeClr val="bg1"/>
                </a:solidFill>
                <a:latin typeface="Helvetica Neue" panose="02000503000000020004" pitchFamily="2"/>
              </a:defRPr>
            </a:lvl1pPr>
            <a:lvl2pPr>
              <a:buClr>
                <a:srgbClr val="3876B0"/>
              </a:buClr>
              <a:defRPr sz="2800">
                <a:solidFill>
                  <a:schemeClr val="bg1"/>
                </a:solidFill>
                <a:latin typeface="Helvetica Neue" panose="02000503000000020004" pitchFamily="2"/>
              </a:defRPr>
            </a:lvl2pPr>
            <a:lvl3pPr>
              <a:buClr>
                <a:srgbClr val="3876B0"/>
              </a:buClr>
              <a:defRPr sz="2400">
                <a:solidFill>
                  <a:schemeClr val="bg1"/>
                </a:solidFill>
                <a:latin typeface="Helvetica Neue" panose="02000503000000020004" pitchFamily="2"/>
              </a:defRPr>
            </a:lvl3pPr>
            <a:lvl4pPr>
              <a:buClr>
                <a:srgbClr val="3876B0"/>
              </a:buClr>
              <a:defRPr sz="2400">
                <a:solidFill>
                  <a:schemeClr val="bg1"/>
                </a:solidFill>
                <a:latin typeface="Helvetica Neue" panose="02000503000000020004" pitchFamily="2"/>
              </a:defRPr>
            </a:lvl4pPr>
            <a:lvl5pPr>
              <a:buClr>
                <a:srgbClr val="3876B0"/>
              </a:buClr>
              <a:defRPr sz="2400">
                <a:solidFill>
                  <a:schemeClr val="bg1"/>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Google Shape;70;p11">
            <a:extLst>
              <a:ext uri="{FF2B5EF4-FFF2-40B4-BE49-F238E27FC236}">
                <a16:creationId xmlns:a16="http://schemas.microsoft.com/office/drawing/2014/main" id="{FD196D38-D9D3-4CB2-AEA0-64840D2DC9BA}"/>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
        <p:nvSpPr>
          <p:cNvPr id="10" name="Google Shape;73;p11">
            <a:extLst>
              <a:ext uri="{FF2B5EF4-FFF2-40B4-BE49-F238E27FC236}">
                <a16:creationId xmlns:a16="http://schemas.microsoft.com/office/drawing/2014/main" id="{799467FD-9BBC-4A77-86A6-4FA2E8834992}"/>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sp>
        <p:nvSpPr>
          <p:cNvPr id="11" name="Title 1">
            <a:extLst>
              <a:ext uri="{FF2B5EF4-FFF2-40B4-BE49-F238E27FC236}">
                <a16:creationId xmlns:a16="http://schemas.microsoft.com/office/drawing/2014/main" id="{C3D8B956-671C-44C3-9532-DBAC262147C2}"/>
              </a:ext>
            </a:extLst>
          </p:cNvPr>
          <p:cNvSpPr>
            <a:spLocks noGrp="1"/>
          </p:cNvSpPr>
          <p:nvPr>
            <p:ph type="title"/>
          </p:nvPr>
        </p:nvSpPr>
        <p:spPr>
          <a:xfrm>
            <a:off x="961121" y="2039379"/>
            <a:ext cx="5426800" cy="685800"/>
          </a:xfrm>
        </p:spPr>
        <p:txBody>
          <a:bodyPr vert="horz" lIns="91440" tIns="45720" rIns="91440" bIns="45720" rtlCol="0" anchor="t">
            <a:normAutofit/>
          </a:bodyPr>
          <a:lstStyle>
            <a:lvl1pPr>
              <a:defRPr lang="en-US" sz="3600" b="1">
                <a:solidFill>
                  <a:schemeClr val="bg1"/>
                </a:solidFill>
                <a:latin typeface="Helvetica Neue" panose="02000503000000020004" pitchFamily="2"/>
              </a:defRPr>
            </a:lvl1pPr>
          </a:lstStyle>
          <a:p>
            <a:pPr lvl="0"/>
            <a:r>
              <a:rPr lang="en-US"/>
              <a:t>Click to edit Master title style</a:t>
            </a:r>
          </a:p>
        </p:txBody>
      </p:sp>
    </p:spTree>
    <p:extLst>
      <p:ext uri="{BB962C8B-B14F-4D97-AF65-F5344CB8AC3E}">
        <p14:creationId xmlns:p14="http://schemas.microsoft.com/office/powerpoint/2010/main" val="340066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nelists' pictures">
    <p:spTree>
      <p:nvGrpSpPr>
        <p:cNvPr id="1" name=""/>
        <p:cNvGrpSpPr/>
        <p:nvPr/>
      </p:nvGrpSpPr>
      <p:grpSpPr>
        <a:xfrm>
          <a:off x="0" y="0"/>
          <a:ext cx="0" cy="0"/>
          <a:chOff x="0" y="0"/>
          <a:chExt cx="0" cy="0"/>
        </a:xfrm>
      </p:grpSpPr>
      <p:pic>
        <p:nvPicPr>
          <p:cNvPr id="3" name="Google Shape;82;p13">
            <a:extLst>
              <a:ext uri="{FF2B5EF4-FFF2-40B4-BE49-F238E27FC236}">
                <a16:creationId xmlns:a16="http://schemas.microsoft.com/office/drawing/2014/main" id="{E5324170-F25E-4921-AC50-29A54E600A8C}"/>
              </a:ext>
            </a:extLst>
          </p:cNvPr>
          <p:cNvPicPr preferRelativeResize="0">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4162018"/>
            <a:ext cx="12207240" cy="2695982"/>
          </a:xfrm>
          <a:prstGeom prst="rect">
            <a:avLst/>
          </a:prstGeom>
          <a:noFill/>
          <a:ln>
            <a:noFill/>
          </a:ln>
        </p:spPr>
      </p:pic>
      <p:pic>
        <p:nvPicPr>
          <p:cNvPr id="5" name="Picture 4" descr="Logo&#10;&#10;Description automatically generated">
            <a:extLst>
              <a:ext uri="{FF2B5EF4-FFF2-40B4-BE49-F238E27FC236}">
                <a16:creationId xmlns:a16="http://schemas.microsoft.com/office/drawing/2014/main" id="{45A52B40-80D1-4DAB-BBA2-B874D5CB7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2326" y="398352"/>
            <a:ext cx="1199127" cy="554179"/>
          </a:xfrm>
          <a:prstGeom prst="rect">
            <a:avLst/>
          </a:prstGeom>
        </p:spPr>
      </p:pic>
      <p:sp>
        <p:nvSpPr>
          <p:cNvPr id="2" name="TextBox 1">
            <a:extLst>
              <a:ext uri="{FF2B5EF4-FFF2-40B4-BE49-F238E27FC236}">
                <a16:creationId xmlns:a16="http://schemas.microsoft.com/office/drawing/2014/main" id="{48F3A908-0454-45F1-B69F-B26BD5822548}"/>
              </a:ext>
            </a:extLst>
          </p:cNvPr>
          <p:cNvSpPr txBox="1"/>
          <p:nvPr userDrawn="1"/>
        </p:nvSpPr>
        <p:spPr>
          <a:xfrm>
            <a:off x="961120" y="373765"/>
            <a:ext cx="9003838" cy="590931"/>
          </a:xfrm>
          <a:prstGeom prst="rect">
            <a:avLst/>
          </a:prstGeom>
        </p:spPr>
        <p:txBody>
          <a:bodyPr vert="horz" lIns="91440" tIns="45720" rIns="91440" bIns="45720" rtlCol="0" anchor="t">
            <a:normAutofit/>
          </a:bodyPr>
          <a:lstStyle>
            <a:lvl1pPr lvl="0">
              <a:lnSpc>
                <a:spcPct val="90000"/>
              </a:lnSpc>
              <a:spcBef>
                <a:spcPct val="0"/>
              </a:spcBef>
              <a:buNone/>
              <a:defRPr sz="3600" b="1">
                <a:solidFill>
                  <a:srgbClr val="3876B0"/>
                </a:solidFill>
                <a:latin typeface="Helvetica Neue" panose="02000503000000020004" pitchFamily="2"/>
                <a:ea typeface="+mj-ea"/>
                <a:cs typeface="+mj-cs"/>
              </a:defRPr>
            </a:lvl1pPr>
          </a:lstStyle>
          <a:p>
            <a:pPr lvl="0"/>
            <a:r>
              <a:rPr lang="en-US">
                <a:latin typeface="Helvetica Neue" panose="02000503000000020004" pitchFamily="2"/>
              </a:rPr>
              <a:t>Our Panel</a:t>
            </a:r>
          </a:p>
        </p:txBody>
      </p:sp>
      <p:sp>
        <p:nvSpPr>
          <p:cNvPr id="7" name="Picture Placeholder 2">
            <a:extLst>
              <a:ext uri="{FF2B5EF4-FFF2-40B4-BE49-F238E27FC236}">
                <a16:creationId xmlns:a16="http://schemas.microsoft.com/office/drawing/2014/main" id="{F4E0EBBC-3F9D-43DA-A176-5BDA37181168}"/>
              </a:ext>
            </a:extLst>
          </p:cNvPr>
          <p:cNvSpPr>
            <a:spLocks noGrp="1"/>
          </p:cNvSpPr>
          <p:nvPr>
            <p:ph type="pic" sz="quarter" idx="14"/>
          </p:nvPr>
        </p:nvSpPr>
        <p:spPr>
          <a:xfrm>
            <a:off x="1166967" y="1500718"/>
            <a:ext cx="2218267" cy="2216149"/>
          </a:xfrm>
          <a:prstGeom prst="ellipse">
            <a:avLst/>
          </a:prstGeom>
          <a:effectLst>
            <a:outerShdw blurRad="50800" dist="38100" dir="8100000" algn="tr" rotWithShape="0">
              <a:prstClr val="black">
                <a:alpha val="40000"/>
              </a:prstClr>
            </a:outerShdw>
          </a:effectLst>
        </p:spPr>
        <p:txBody>
          <a:bodyPr/>
          <a:lstStyle>
            <a:lvl1pPr marL="152396" indent="0">
              <a:buNone/>
              <a:defRPr/>
            </a:lvl1pPr>
          </a:lstStyle>
          <a:p>
            <a:endParaRPr lang="en-US"/>
          </a:p>
        </p:txBody>
      </p:sp>
      <p:sp>
        <p:nvSpPr>
          <p:cNvPr id="8" name="Picture Placeholder 2">
            <a:extLst>
              <a:ext uri="{FF2B5EF4-FFF2-40B4-BE49-F238E27FC236}">
                <a16:creationId xmlns:a16="http://schemas.microsoft.com/office/drawing/2014/main" id="{1744F8B0-6468-4D98-9C4C-3206243ED311}"/>
              </a:ext>
            </a:extLst>
          </p:cNvPr>
          <p:cNvSpPr>
            <a:spLocks noGrp="1"/>
          </p:cNvSpPr>
          <p:nvPr>
            <p:ph type="pic" sz="quarter" idx="15"/>
          </p:nvPr>
        </p:nvSpPr>
        <p:spPr>
          <a:xfrm>
            <a:off x="4986867" y="1500718"/>
            <a:ext cx="2218267" cy="2216149"/>
          </a:xfrm>
          <a:prstGeom prst="ellipse">
            <a:avLst/>
          </a:prstGeom>
          <a:effectLst>
            <a:outerShdw blurRad="50800" dist="38100" dir="8100000" algn="tr" rotWithShape="0">
              <a:prstClr val="black">
                <a:alpha val="40000"/>
              </a:prstClr>
            </a:outerShdw>
          </a:effectLst>
        </p:spPr>
        <p:txBody>
          <a:bodyPr/>
          <a:lstStyle>
            <a:lvl1pPr marL="152396" indent="0">
              <a:buNone/>
              <a:defRPr/>
            </a:lvl1pPr>
          </a:lstStyle>
          <a:p>
            <a:endParaRPr lang="en-US"/>
          </a:p>
        </p:txBody>
      </p:sp>
      <p:sp>
        <p:nvSpPr>
          <p:cNvPr id="9" name="Picture Placeholder 2">
            <a:extLst>
              <a:ext uri="{FF2B5EF4-FFF2-40B4-BE49-F238E27FC236}">
                <a16:creationId xmlns:a16="http://schemas.microsoft.com/office/drawing/2014/main" id="{D7F4671A-8066-4803-BE33-98F7032A36F0}"/>
              </a:ext>
            </a:extLst>
          </p:cNvPr>
          <p:cNvSpPr>
            <a:spLocks noGrp="1"/>
          </p:cNvSpPr>
          <p:nvPr>
            <p:ph type="pic" sz="quarter" idx="16"/>
          </p:nvPr>
        </p:nvSpPr>
        <p:spPr>
          <a:xfrm>
            <a:off x="8806767" y="1500718"/>
            <a:ext cx="2218267" cy="2216149"/>
          </a:xfrm>
          <a:prstGeom prst="ellipse">
            <a:avLst/>
          </a:prstGeom>
          <a:effectLst>
            <a:outerShdw blurRad="50800" dist="38100" dir="8100000" algn="tr" rotWithShape="0">
              <a:prstClr val="black">
                <a:alpha val="40000"/>
              </a:prstClr>
            </a:outerShdw>
          </a:effectLst>
        </p:spPr>
        <p:txBody>
          <a:bodyPr/>
          <a:lstStyle>
            <a:lvl1pPr marL="152396" indent="0">
              <a:buNone/>
              <a:defRPr/>
            </a:lvl1pPr>
          </a:lstStyle>
          <a:p>
            <a:endParaRPr lang="en-US"/>
          </a:p>
        </p:txBody>
      </p:sp>
      <p:sp>
        <p:nvSpPr>
          <p:cNvPr id="10" name="Text Placeholder 26">
            <a:extLst>
              <a:ext uri="{FF2B5EF4-FFF2-40B4-BE49-F238E27FC236}">
                <a16:creationId xmlns:a16="http://schemas.microsoft.com/office/drawing/2014/main" id="{890FBCC7-C482-4211-A734-01E50F3909DC}"/>
              </a:ext>
            </a:extLst>
          </p:cNvPr>
          <p:cNvSpPr>
            <a:spLocks noGrp="1"/>
          </p:cNvSpPr>
          <p:nvPr>
            <p:ph type="body" sz="quarter" idx="18" hasCustomPrompt="1"/>
          </p:nvPr>
        </p:nvSpPr>
        <p:spPr>
          <a:xfrm>
            <a:off x="4551584" y="3833284"/>
            <a:ext cx="3088217" cy="522816"/>
          </a:xfrm>
        </p:spPr>
        <p:txBody>
          <a:bodyPr anchor="ctr"/>
          <a:lstStyle>
            <a:lvl1pPr marL="152396" indent="0" algn="ctr">
              <a:buNone/>
              <a:defRPr sz="2000">
                <a:latin typeface="Libre Caslon Text"/>
              </a:defRPr>
            </a:lvl1pPr>
            <a:lvl2pPr>
              <a:defRPr sz="2000">
                <a:latin typeface="Libre Caslon Text"/>
              </a:defRPr>
            </a:lvl2pPr>
            <a:lvl3pPr>
              <a:defRPr sz="2000">
                <a:latin typeface="Libre Caslon Text"/>
              </a:defRPr>
            </a:lvl3pPr>
            <a:lvl4pPr>
              <a:defRPr sz="2000">
                <a:latin typeface="Libre Caslon Text"/>
              </a:defRPr>
            </a:lvl4pPr>
            <a:lvl5pPr marL="2624601" indent="0">
              <a:buNone/>
              <a:defRPr sz="2000" b="1">
                <a:latin typeface="Libre Caslon Text"/>
              </a:defRPr>
            </a:lvl5pPr>
          </a:lstStyle>
          <a:p>
            <a:pPr lvl="4"/>
            <a:r>
              <a:rPr lang="en-US"/>
              <a:t>NAME</a:t>
            </a:r>
          </a:p>
        </p:txBody>
      </p:sp>
      <p:sp>
        <p:nvSpPr>
          <p:cNvPr id="11" name="Text Placeholder 26">
            <a:extLst>
              <a:ext uri="{FF2B5EF4-FFF2-40B4-BE49-F238E27FC236}">
                <a16:creationId xmlns:a16="http://schemas.microsoft.com/office/drawing/2014/main" id="{6D8A8969-2780-4361-B09C-F456216CB56F}"/>
              </a:ext>
            </a:extLst>
          </p:cNvPr>
          <p:cNvSpPr>
            <a:spLocks noGrp="1"/>
          </p:cNvSpPr>
          <p:nvPr>
            <p:ph type="body" sz="quarter" idx="19" hasCustomPrompt="1"/>
          </p:nvPr>
        </p:nvSpPr>
        <p:spPr>
          <a:xfrm>
            <a:off x="8370800" y="3833284"/>
            <a:ext cx="3088217" cy="522816"/>
          </a:xfrm>
        </p:spPr>
        <p:txBody>
          <a:bodyPr anchor="ctr"/>
          <a:lstStyle>
            <a:lvl1pPr marL="152396" indent="0" algn="ctr">
              <a:buNone/>
              <a:defRPr sz="2000">
                <a:latin typeface="Libre Caslon Text"/>
              </a:defRPr>
            </a:lvl1pPr>
            <a:lvl2pPr>
              <a:defRPr sz="2000">
                <a:latin typeface="Libre Caslon Text"/>
              </a:defRPr>
            </a:lvl2pPr>
            <a:lvl3pPr>
              <a:defRPr sz="2000">
                <a:latin typeface="Libre Caslon Text"/>
              </a:defRPr>
            </a:lvl3pPr>
            <a:lvl4pPr>
              <a:defRPr sz="2000">
                <a:latin typeface="Libre Caslon Text"/>
              </a:defRPr>
            </a:lvl4pPr>
            <a:lvl5pPr marL="2624601" indent="0">
              <a:buNone/>
              <a:defRPr sz="2000" b="1">
                <a:latin typeface="Libre Caslon Text"/>
              </a:defRPr>
            </a:lvl5pPr>
          </a:lstStyle>
          <a:p>
            <a:pPr lvl="4"/>
            <a:r>
              <a:rPr lang="en-US"/>
              <a:t>NAME</a:t>
            </a:r>
          </a:p>
        </p:txBody>
      </p:sp>
      <p:sp>
        <p:nvSpPr>
          <p:cNvPr id="12" name="Text Placeholder 26">
            <a:extLst>
              <a:ext uri="{FF2B5EF4-FFF2-40B4-BE49-F238E27FC236}">
                <a16:creationId xmlns:a16="http://schemas.microsoft.com/office/drawing/2014/main" id="{B75444FA-1081-4A8E-BE23-8B074C9BE037}"/>
              </a:ext>
            </a:extLst>
          </p:cNvPr>
          <p:cNvSpPr>
            <a:spLocks noGrp="1"/>
          </p:cNvSpPr>
          <p:nvPr>
            <p:ph type="body" sz="quarter" idx="17"/>
          </p:nvPr>
        </p:nvSpPr>
        <p:spPr>
          <a:xfrm>
            <a:off x="732368" y="3833284"/>
            <a:ext cx="3088217" cy="522816"/>
          </a:xfrm>
        </p:spPr>
        <p:txBody>
          <a:bodyPr anchor="ctr"/>
          <a:lstStyle>
            <a:lvl1pPr marL="152396" indent="0" algn="ctr">
              <a:buNone/>
              <a:defRPr sz="2000">
                <a:latin typeface="Libre Caslon Text"/>
              </a:defRPr>
            </a:lvl1pPr>
            <a:lvl2pPr>
              <a:defRPr sz="2000">
                <a:latin typeface="Libre Caslon Text"/>
              </a:defRPr>
            </a:lvl2pPr>
            <a:lvl3pPr>
              <a:defRPr sz="2000">
                <a:latin typeface="Libre Caslon Text"/>
              </a:defRPr>
            </a:lvl3pPr>
            <a:lvl4pPr>
              <a:defRPr sz="2000">
                <a:latin typeface="Libre Caslon Text"/>
              </a:defRPr>
            </a:lvl4pPr>
            <a:lvl5pPr marL="2624601" indent="0">
              <a:buNone/>
              <a:defRPr sz="2000" b="1">
                <a:latin typeface="Libre Caslon Text"/>
              </a:defRPr>
            </a:lvl5pPr>
          </a:lstStyle>
          <a:p>
            <a:pPr lvl="4"/>
            <a:endParaRPr lang="en-US"/>
          </a:p>
          <a:p>
            <a:pPr lvl="4"/>
            <a:r>
              <a:rPr lang="en-US"/>
              <a:t>NAME</a:t>
            </a:r>
          </a:p>
        </p:txBody>
      </p:sp>
      <p:sp>
        <p:nvSpPr>
          <p:cNvPr id="13" name="Text Placeholder 28">
            <a:extLst>
              <a:ext uri="{FF2B5EF4-FFF2-40B4-BE49-F238E27FC236}">
                <a16:creationId xmlns:a16="http://schemas.microsoft.com/office/drawing/2014/main" id="{4862431E-DA8D-4943-BF55-24A04F3E46DD}"/>
              </a:ext>
            </a:extLst>
          </p:cNvPr>
          <p:cNvSpPr>
            <a:spLocks noGrp="1"/>
          </p:cNvSpPr>
          <p:nvPr>
            <p:ph type="body" sz="quarter" idx="22" hasCustomPrompt="1"/>
          </p:nvPr>
        </p:nvSpPr>
        <p:spPr>
          <a:xfrm>
            <a:off x="8711734" y="4267201"/>
            <a:ext cx="2408767" cy="772583"/>
          </a:xfrm>
        </p:spPr>
        <p:txBody>
          <a:bodyPr anchor="t"/>
          <a:lstStyle>
            <a:lvl1pPr marL="152396" indent="0" algn="ctr">
              <a:buNone/>
              <a:defRPr sz="1600">
                <a:latin typeface="Helvetica Neue" panose="02000503000000020004" pitchFamily="2"/>
              </a:defRPr>
            </a:lvl1pPr>
          </a:lstStyle>
          <a:p>
            <a:pPr lvl="0"/>
            <a:r>
              <a:rPr lang="en-US"/>
              <a:t>Role</a:t>
            </a:r>
          </a:p>
        </p:txBody>
      </p:sp>
      <p:sp>
        <p:nvSpPr>
          <p:cNvPr id="14" name="Text Placeholder 28">
            <a:extLst>
              <a:ext uri="{FF2B5EF4-FFF2-40B4-BE49-F238E27FC236}">
                <a16:creationId xmlns:a16="http://schemas.microsoft.com/office/drawing/2014/main" id="{87C2A6DF-6CFF-4EBA-B475-3A312948D2B1}"/>
              </a:ext>
            </a:extLst>
          </p:cNvPr>
          <p:cNvSpPr>
            <a:spLocks noGrp="1"/>
          </p:cNvSpPr>
          <p:nvPr>
            <p:ph type="body" sz="quarter" idx="21" hasCustomPrompt="1"/>
          </p:nvPr>
        </p:nvSpPr>
        <p:spPr>
          <a:xfrm>
            <a:off x="4891307" y="4267201"/>
            <a:ext cx="2408767" cy="772583"/>
          </a:xfrm>
        </p:spPr>
        <p:txBody>
          <a:bodyPr anchor="t"/>
          <a:lstStyle>
            <a:lvl1pPr marL="152396" indent="0" algn="ctr">
              <a:buNone/>
              <a:defRPr sz="1600">
                <a:solidFill>
                  <a:srgbClr val="63666A"/>
                </a:solidFill>
                <a:latin typeface="Helvetica Neue" panose="02000503000000020004" pitchFamily="2"/>
              </a:defRPr>
            </a:lvl1pPr>
          </a:lstStyle>
          <a:p>
            <a:pPr lvl="0"/>
            <a:r>
              <a:rPr lang="en-US"/>
              <a:t>Role</a:t>
            </a:r>
          </a:p>
        </p:txBody>
      </p:sp>
      <p:sp>
        <p:nvSpPr>
          <p:cNvPr id="15" name="Text Placeholder 28">
            <a:extLst>
              <a:ext uri="{FF2B5EF4-FFF2-40B4-BE49-F238E27FC236}">
                <a16:creationId xmlns:a16="http://schemas.microsoft.com/office/drawing/2014/main" id="{2CBD1273-DE30-4999-8056-9064CF9FFC6A}"/>
              </a:ext>
            </a:extLst>
          </p:cNvPr>
          <p:cNvSpPr>
            <a:spLocks noGrp="1"/>
          </p:cNvSpPr>
          <p:nvPr>
            <p:ph type="body" sz="quarter" idx="20" hasCustomPrompt="1"/>
          </p:nvPr>
        </p:nvSpPr>
        <p:spPr>
          <a:xfrm>
            <a:off x="1071034" y="4267201"/>
            <a:ext cx="2408767" cy="772583"/>
          </a:xfrm>
        </p:spPr>
        <p:txBody>
          <a:bodyPr anchor="t"/>
          <a:lstStyle>
            <a:lvl1pPr marL="152396" indent="0" algn="ctr">
              <a:buNone/>
              <a:defRPr sz="1600">
                <a:solidFill>
                  <a:srgbClr val="63666A"/>
                </a:solidFill>
                <a:latin typeface="Helvetica Neue" panose="02000503000000020004" pitchFamily="2"/>
              </a:defRPr>
            </a:lvl1pPr>
          </a:lstStyle>
          <a:p>
            <a:pPr lvl="0"/>
            <a:r>
              <a:rPr lang="en-US"/>
              <a:t>Role</a:t>
            </a:r>
          </a:p>
        </p:txBody>
      </p:sp>
    </p:spTree>
    <p:extLst>
      <p:ext uri="{BB962C8B-B14F-4D97-AF65-F5344CB8AC3E}">
        <p14:creationId xmlns:p14="http://schemas.microsoft.com/office/powerpoint/2010/main" val="3822585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ection Header- title_subtitle-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1B33-CA75-4626-9B82-80C54B99690B}"/>
              </a:ext>
            </a:extLst>
          </p:cNvPr>
          <p:cNvSpPr>
            <a:spLocks noGrp="1"/>
          </p:cNvSpPr>
          <p:nvPr>
            <p:ph type="ctrTitle"/>
          </p:nvPr>
        </p:nvSpPr>
        <p:spPr>
          <a:xfrm>
            <a:off x="1524000" y="1122363"/>
            <a:ext cx="9144000" cy="2387600"/>
          </a:xfrm>
        </p:spPr>
        <p:txBody>
          <a:bodyPr anchor="b"/>
          <a:lstStyle>
            <a:lvl1pPr algn="ctr">
              <a:defRPr sz="6000">
                <a:solidFill>
                  <a:srgbClr val="63666A"/>
                </a:solidFill>
                <a:latin typeface="Helvetica Neue" panose="02000503000000020004" pitchFamily="2"/>
              </a:defRPr>
            </a:lvl1pPr>
          </a:lstStyle>
          <a:p>
            <a:r>
              <a:rPr lang="en-US"/>
              <a:t>Click to edit Master title style</a:t>
            </a:r>
          </a:p>
        </p:txBody>
      </p:sp>
      <p:sp>
        <p:nvSpPr>
          <p:cNvPr id="3" name="Subtitle 2">
            <a:extLst>
              <a:ext uri="{FF2B5EF4-FFF2-40B4-BE49-F238E27FC236}">
                <a16:creationId xmlns:a16="http://schemas.microsoft.com/office/drawing/2014/main" id="{A9EDDEDB-7A01-4342-AB01-A73124AF9270}"/>
              </a:ext>
            </a:extLst>
          </p:cNvPr>
          <p:cNvSpPr>
            <a:spLocks noGrp="1"/>
          </p:cNvSpPr>
          <p:nvPr>
            <p:ph type="subTitle" idx="1"/>
          </p:nvPr>
        </p:nvSpPr>
        <p:spPr>
          <a:xfrm>
            <a:off x="1524000" y="3602038"/>
            <a:ext cx="9144000" cy="1655762"/>
          </a:xfrm>
        </p:spPr>
        <p:txBody>
          <a:bodyPr/>
          <a:lstStyle>
            <a:lvl1pPr marL="0" indent="0" algn="ctr">
              <a:buNone/>
              <a:defRPr sz="2400">
                <a:solidFill>
                  <a:srgbClr val="63666A"/>
                </a:solidFill>
                <a:latin typeface="Helvetica Neue" panose="02000503000000020004" pitchFamily="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48B032-8A0A-4E6F-B72E-C099C8B1E79F}"/>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latin typeface="Helvetica Neue" panose="02000503000000020004" pitchFamily="2"/>
              </a:defRPr>
            </a:lvl1pPr>
          </a:lstStyle>
          <a:p>
            <a:fld id="{6DA7CFB1-294C-4EAE-8657-E1BB3E71DB71}" type="datetimeFigureOut">
              <a:rPr lang="en-US" smtClean="0"/>
              <a:pPr/>
              <a:t>10/12/2022</a:t>
            </a:fld>
            <a:endParaRPr lang="en-US"/>
          </a:p>
        </p:txBody>
      </p:sp>
      <p:sp>
        <p:nvSpPr>
          <p:cNvPr id="5" name="Footer Placeholder 4">
            <a:extLst>
              <a:ext uri="{FF2B5EF4-FFF2-40B4-BE49-F238E27FC236}">
                <a16:creationId xmlns:a16="http://schemas.microsoft.com/office/drawing/2014/main" id="{7952C805-06B8-4D28-9D29-FB05C2BD7493}"/>
              </a:ext>
            </a:extLst>
          </p:cNvPr>
          <p:cNvSpPr>
            <a:spLocks noGrp="1"/>
          </p:cNvSpPr>
          <p:nvPr>
            <p:ph type="ftr" sz="quarter" idx="11"/>
          </p:nvPr>
        </p:nvSpPr>
        <p:spPr>
          <a:xfrm>
            <a:off x="4038600" y="6356350"/>
            <a:ext cx="4114800" cy="365125"/>
          </a:xfrm>
          <a:prstGeom prst="rect">
            <a:avLst/>
          </a:prstGeom>
        </p:spPr>
        <p:txBody>
          <a:bodyPr/>
          <a:lstStyle>
            <a:lvl1pPr>
              <a:defRPr>
                <a:latin typeface="Helvetica Neue" panose="02000503000000020004" pitchFamily="2"/>
              </a:defRPr>
            </a:lvl1pPr>
          </a:lstStyle>
          <a:p>
            <a:endParaRPr lang="en-US"/>
          </a:p>
        </p:txBody>
      </p:sp>
      <p:sp>
        <p:nvSpPr>
          <p:cNvPr id="6" name="Slide Number Placeholder 5">
            <a:extLst>
              <a:ext uri="{FF2B5EF4-FFF2-40B4-BE49-F238E27FC236}">
                <a16:creationId xmlns:a16="http://schemas.microsoft.com/office/drawing/2014/main" id="{99B0C1CC-1CB4-443F-946E-C753D148AC4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latin typeface="Helvetica Neue" panose="02000503000000020004" pitchFamily="2"/>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6837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title_subtitle-aligned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D39E-492C-45B1-93E6-B557596146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6B2AA-0A4D-4F1C-A6AD-1D86A335D7C9}"/>
              </a:ext>
            </a:extLst>
          </p:cNvPr>
          <p:cNvSpPr>
            <a:spLocks noGrp="1"/>
          </p:cNvSpPr>
          <p:nvPr>
            <p:ph type="body" idx="1"/>
          </p:nvPr>
        </p:nvSpPr>
        <p:spPr>
          <a:xfrm>
            <a:off x="831850" y="4589463"/>
            <a:ext cx="10515600" cy="1500187"/>
          </a:xfrm>
        </p:spPr>
        <p:txBody>
          <a:bodyPr/>
          <a:lstStyle>
            <a:lvl1pPr marL="0" indent="0">
              <a:buNone/>
              <a:defRPr sz="2400">
                <a:solidFill>
                  <a:srgbClr val="6366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3B04A-A7C5-4AED-AF58-419E0B7C7C58}"/>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5" name="Footer Placeholder 4">
            <a:extLst>
              <a:ext uri="{FF2B5EF4-FFF2-40B4-BE49-F238E27FC236}">
                <a16:creationId xmlns:a16="http://schemas.microsoft.com/office/drawing/2014/main" id="{4D092A71-F104-47FB-B0C2-F3418381B8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E88EDC2-7F35-4841-B70C-810C3402B3F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382711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with 2 contents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55D9-DB75-420F-84F3-97017479C693}"/>
              </a:ext>
            </a:extLst>
          </p:cNvPr>
          <p:cNvSpPr>
            <a:spLocks noGrp="1"/>
          </p:cNvSpPr>
          <p:nvPr>
            <p:ph type="title"/>
          </p:nvPr>
        </p:nvSpPr>
        <p:spPr/>
        <p:txBody>
          <a:bodyPr/>
          <a:lstStyle>
            <a:lvl1pPr>
              <a:defRPr>
                <a:solidFill>
                  <a:srgbClr val="3876B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BAF3021-C77A-4CE9-A39F-73E856A43C50}"/>
              </a:ext>
            </a:extLst>
          </p:cNvPr>
          <p:cNvSpPr>
            <a:spLocks noGrp="1"/>
          </p:cNvSpPr>
          <p:nvPr>
            <p:ph sz="half" idx="1"/>
          </p:nvPr>
        </p:nvSpPr>
        <p:spPr>
          <a:xfrm>
            <a:off x="838200" y="1825625"/>
            <a:ext cx="5181600" cy="4351338"/>
          </a:xfrm>
        </p:spPr>
        <p:txBody>
          <a:bodyPr/>
          <a:lstStyle>
            <a:lvl1pP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4DC5A-9648-4348-8FFB-7A9E6E4272C6}"/>
              </a:ext>
            </a:extLst>
          </p:cNvPr>
          <p:cNvSpPr>
            <a:spLocks noGrp="1"/>
          </p:cNvSpPr>
          <p:nvPr>
            <p:ph sz="half" idx="2"/>
          </p:nvPr>
        </p:nvSpPr>
        <p:spPr>
          <a:xfrm>
            <a:off x="6172200" y="1825625"/>
            <a:ext cx="5181600" cy="4351338"/>
          </a:xfrm>
        </p:spPr>
        <p:txBody>
          <a:bodyPr/>
          <a:lstStyle>
            <a:lvl1pP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05043-CFDD-4120-981F-24C79C105445}"/>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6" name="Footer Placeholder 5">
            <a:extLst>
              <a:ext uri="{FF2B5EF4-FFF2-40B4-BE49-F238E27FC236}">
                <a16:creationId xmlns:a16="http://schemas.microsoft.com/office/drawing/2014/main" id="{3C1685D5-B011-4C9D-BD7E-065D639F2B44}"/>
              </a:ext>
            </a:extLst>
          </p:cNvPr>
          <p:cNvSpPr>
            <a:spLocks noGrp="1"/>
          </p:cNvSpPr>
          <p:nvPr>
            <p:ph type="ftr" sz="quarter" idx="11"/>
          </p:nvPr>
        </p:nvSpPr>
        <p:spPr>
          <a:xfrm>
            <a:off x="4038600" y="6356350"/>
            <a:ext cx="4114800" cy="365125"/>
          </a:xfrm>
          <a:prstGeom prst="rect">
            <a:avLst/>
          </a:prstGeom>
        </p:spPr>
        <p:txBody>
          <a:bodyPr/>
          <a:lstStyle>
            <a:lvl1pPr>
              <a:defRPr>
                <a:solidFill>
                  <a:srgbClr val="63666A"/>
                </a:solidFill>
              </a:defRPr>
            </a:lvl1pPr>
          </a:lstStyle>
          <a:p>
            <a:endParaRPr lang="en-US"/>
          </a:p>
        </p:txBody>
      </p:sp>
      <p:sp>
        <p:nvSpPr>
          <p:cNvPr id="7" name="Slide Number Placeholder 6">
            <a:extLst>
              <a:ext uri="{FF2B5EF4-FFF2-40B4-BE49-F238E27FC236}">
                <a16:creationId xmlns:a16="http://schemas.microsoft.com/office/drawing/2014/main" id="{1D02D28D-B109-4368-9CE4-8B80FE8CF7C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3918400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title with 2 contents boxes_extra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B394-1EB1-445B-8AE1-E26D9496FAAB}"/>
              </a:ext>
            </a:extLst>
          </p:cNvPr>
          <p:cNvSpPr>
            <a:spLocks noGrp="1"/>
          </p:cNvSpPr>
          <p:nvPr>
            <p:ph type="title"/>
          </p:nvPr>
        </p:nvSpPr>
        <p:spPr>
          <a:xfrm>
            <a:off x="839788" y="365125"/>
            <a:ext cx="10515600" cy="1325563"/>
          </a:xfrm>
        </p:spPr>
        <p:txBody>
          <a:bodyPr/>
          <a:lstStyle>
            <a:lvl1pPr>
              <a:defRPr>
                <a:solidFill>
                  <a:srgbClr val="3876B0"/>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8D3922-E0AF-450B-B670-87DE061ED95D}"/>
              </a:ext>
            </a:extLst>
          </p:cNvPr>
          <p:cNvSpPr>
            <a:spLocks noGrp="1"/>
          </p:cNvSpPr>
          <p:nvPr>
            <p:ph type="body" idx="1"/>
          </p:nvPr>
        </p:nvSpPr>
        <p:spPr>
          <a:xfrm>
            <a:off x="839788" y="1681163"/>
            <a:ext cx="5157787" cy="823912"/>
          </a:xfrm>
        </p:spPr>
        <p:txBody>
          <a:bodyPr anchor="b"/>
          <a:lstStyle>
            <a:lvl1pPr marL="0" indent="0">
              <a:buNone/>
              <a:defRPr sz="2400" b="1">
                <a:solidFill>
                  <a:srgbClr val="6366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9B8C3-FE0C-4C70-9B02-A9F06FB0DCE1}"/>
              </a:ext>
            </a:extLst>
          </p:cNvPr>
          <p:cNvSpPr>
            <a:spLocks noGrp="1"/>
          </p:cNvSpPr>
          <p:nvPr>
            <p:ph sz="half" idx="2"/>
          </p:nvPr>
        </p:nvSpPr>
        <p:spPr>
          <a:xfrm>
            <a:off x="839788" y="2505075"/>
            <a:ext cx="5157787" cy="3684588"/>
          </a:xfrm>
        </p:spPr>
        <p:txBody>
          <a:bodyPr/>
          <a:lstStyle>
            <a:lvl1pP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A576EE-846D-4257-B27B-8FB76C856C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3091AD-59ED-4AEA-A553-698A4BBD4F41}"/>
              </a:ext>
            </a:extLst>
          </p:cNvPr>
          <p:cNvSpPr>
            <a:spLocks noGrp="1"/>
          </p:cNvSpPr>
          <p:nvPr>
            <p:ph sz="quarter" idx="4"/>
          </p:nvPr>
        </p:nvSpPr>
        <p:spPr>
          <a:xfrm>
            <a:off x="6172200" y="2505075"/>
            <a:ext cx="5183188" cy="3684588"/>
          </a:xfrm>
        </p:spPr>
        <p:txBody>
          <a:bodyPr/>
          <a:lstStyle>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3A59-7AB6-4AED-B2E6-648A8EB803E6}"/>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8" name="Footer Placeholder 7">
            <a:extLst>
              <a:ext uri="{FF2B5EF4-FFF2-40B4-BE49-F238E27FC236}">
                <a16:creationId xmlns:a16="http://schemas.microsoft.com/office/drawing/2014/main" id="{A9ACC6F0-671E-4B00-AFD7-D263CC3986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0766FCE-27BA-43CE-9515-9A2468ABE58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3747648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box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4CD6-60DC-4666-839E-E33AEA23A3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4ED4AD-29EB-41CC-B27B-0C4B6E5E2B68}"/>
              </a:ext>
            </a:extLst>
          </p:cNvPr>
          <p:cNvSpPr>
            <a:spLocks noGrp="1"/>
          </p:cNvSpPr>
          <p:nvPr>
            <p:ph idx="1"/>
          </p:nvPr>
        </p:nvSpPr>
        <p:spPr>
          <a:xfrm>
            <a:off x="5183188" y="987425"/>
            <a:ext cx="6172200" cy="4873625"/>
          </a:xfrm>
        </p:spPr>
        <p:txBody>
          <a:bodyPr/>
          <a:lstStyle>
            <a:lvl1pPr>
              <a:defRPr sz="3200">
                <a:solidFill>
                  <a:srgbClr val="63666A"/>
                </a:solidFill>
              </a:defRPr>
            </a:lvl1pPr>
            <a:lvl2pPr>
              <a:defRPr sz="2800">
                <a:solidFill>
                  <a:srgbClr val="63666A"/>
                </a:solidFill>
              </a:defRPr>
            </a:lvl2pPr>
            <a:lvl3pPr>
              <a:defRPr sz="2400">
                <a:solidFill>
                  <a:srgbClr val="63666A"/>
                </a:solidFill>
              </a:defRPr>
            </a:lvl3pPr>
            <a:lvl4pPr>
              <a:defRPr sz="2000">
                <a:solidFill>
                  <a:srgbClr val="63666A"/>
                </a:solidFill>
              </a:defRPr>
            </a:lvl4pPr>
            <a:lvl5pPr>
              <a:defRPr sz="2000">
                <a:solidFill>
                  <a:srgbClr val="6366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1FE13A-BF64-4941-A1A6-7517F2B570FB}"/>
              </a:ext>
            </a:extLst>
          </p:cNvPr>
          <p:cNvSpPr>
            <a:spLocks noGrp="1"/>
          </p:cNvSpPr>
          <p:nvPr>
            <p:ph type="body" sz="half" idx="2"/>
          </p:nvPr>
        </p:nvSpPr>
        <p:spPr>
          <a:xfrm>
            <a:off x="839788" y="2057400"/>
            <a:ext cx="3932237" cy="3811588"/>
          </a:xfrm>
        </p:spPr>
        <p:txBody>
          <a:bodyPr/>
          <a:lstStyle>
            <a:lvl1pPr marL="0" indent="0">
              <a:buNone/>
              <a:defRPr sz="1600">
                <a:solidFill>
                  <a:srgbClr val="63666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A7547-26D8-436E-955E-7E28B09AD221}"/>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6" name="Footer Placeholder 5">
            <a:extLst>
              <a:ext uri="{FF2B5EF4-FFF2-40B4-BE49-F238E27FC236}">
                <a16:creationId xmlns:a16="http://schemas.microsoft.com/office/drawing/2014/main" id="{9647B9A3-2740-4B5A-A6AC-A669EDFD45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3EFEC5-E1A7-4D48-9126-A1E602AA2F1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285208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Content box-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3F82-29D2-4B58-B479-868EFC77B50B}"/>
              </a:ext>
            </a:extLst>
          </p:cNvPr>
          <p:cNvSpPr>
            <a:spLocks noGrp="1"/>
          </p:cNvSpPr>
          <p:nvPr>
            <p:ph type="title"/>
          </p:nvPr>
        </p:nvSpPr>
        <p:spPr>
          <a:xfrm>
            <a:off x="839788" y="457200"/>
            <a:ext cx="3932237" cy="1600200"/>
          </a:xfrm>
        </p:spPr>
        <p:txBody>
          <a:bodyPr anchor="b"/>
          <a:lstStyle>
            <a:lvl1pPr>
              <a:defRPr sz="3200">
                <a:solidFill>
                  <a:srgbClr val="63666A"/>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FF30722-216E-4B7F-B55B-9BA51BAC5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5450B-519F-4551-AB5F-460076DFEE66}"/>
              </a:ext>
            </a:extLst>
          </p:cNvPr>
          <p:cNvSpPr>
            <a:spLocks noGrp="1"/>
          </p:cNvSpPr>
          <p:nvPr>
            <p:ph type="body" sz="half" idx="2"/>
          </p:nvPr>
        </p:nvSpPr>
        <p:spPr>
          <a:xfrm>
            <a:off x="836612" y="2057400"/>
            <a:ext cx="3932237" cy="3811588"/>
          </a:xfrm>
        </p:spPr>
        <p:txBody>
          <a:bodyPr/>
          <a:lstStyle>
            <a:lvl1pPr marL="0" indent="0">
              <a:buNone/>
              <a:defRPr sz="1600">
                <a:solidFill>
                  <a:srgbClr val="63666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09599-177A-443D-BA96-4B41428A549B}"/>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6" name="Footer Placeholder 5">
            <a:extLst>
              <a:ext uri="{FF2B5EF4-FFF2-40B4-BE49-F238E27FC236}">
                <a16:creationId xmlns:a16="http://schemas.microsoft.com/office/drawing/2014/main" id="{5ACEF8FD-6B84-4FBE-8B89-9746127265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9E63C5-AAAE-4E5B-9B60-ED16C974DC4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1377911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Content box-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3F82-29D2-4B58-B479-868EFC77B50B}"/>
              </a:ext>
            </a:extLst>
          </p:cNvPr>
          <p:cNvSpPr>
            <a:spLocks noGrp="1"/>
          </p:cNvSpPr>
          <p:nvPr>
            <p:ph type="title"/>
          </p:nvPr>
        </p:nvSpPr>
        <p:spPr>
          <a:xfrm>
            <a:off x="7421563" y="566737"/>
            <a:ext cx="3941762" cy="1600200"/>
          </a:xfrm>
        </p:spPr>
        <p:txBody>
          <a:bodyPr anchor="b"/>
          <a:lstStyle>
            <a:lvl1pPr>
              <a:defRPr sz="3200">
                <a:solidFill>
                  <a:srgbClr val="63666A"/>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FF30722-216E-4B7F-B55B-9BA51BAC5870}"/>
              </a:ext>
            </a:extLst>
          </p:cNvPr>
          <p:cNvSpPr>
            <a:spLocks noGrp="1"/>
          </p:cNvSpPr>
          <p:nvPr>
            <p:ph type="pic" idx="1"/>
          </p:nvPr>
        </p:nvSpPr>
        <p:spPr>
          <a:xfrm>
            <a:off x="838200" y="1104900"/>
            <a:ext cx="6172200" cy="4873625"/>
          </a:xfrm>
        </p:spPr>
        <p:txBody>
          <a:bodyPr/>
          <a:lstStyle>
            <a:lvl1pPr marL="0" indent="0">
              <a:buNone/>
              <a:defRPr sz="3200">
                <a:solidFill>
                  <a:schemeClr val="bg2">
                    <a:lumMod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5450B-519F-4551-AB5F-460076DFEE66}"/>
              </a:ext>
            </a:extLst>
          </p:cNvPr>
          <p:cNvSpPr>
            <a:spLocks noGrp="1"/>
          </p:cNvSpPr>
          <p:nvPr>
            <p:ph type="body" sz="half" idx="2"/>
          </p:nvPr>
        </p:nvSpPr>
        <p:spPr>
          <a:xfrm>
            <a:off x="7421563" y="2166937"/>
            <a:ext cx="3932237" cy="3811588"/>
          </a:xfrm>
        </p:spPr>
        <p:txBody>
          <a:bodyPr>
            <a:normAutofit/>
          </a:bodyPr>
          <a:lstStyle>
            <a:lvl1pPr marL="0" indent="0">
              <a:buNone/>
              <a:defRPr sz="24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09599-177A-443D-BA96-4B41428A549B}"/>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6" name="Footer Placeholder 5">
            <a:extLst>
              <a:ext uri="{FF2B5EF4-FFF2-40B4-BE49-F238E27FC236}">
                <a16:creationId xmlns:a16="http://schemas.microsoft.com/office/drawing/2014/main" id="{5ACEF8FD-6B84-4FBE-8B89-9746127265ED}"/>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lumMod val="25000"/>
                  </a:schemeClr>
                </a:solidFill>
              </a:defRPr>
            </a:lvl1pPr>
          </a:lstStyle>
          <a:p>
            <a:endParaRPr lang="en-US"/>
          </a:p>
        </p:txBody>
      </p:sp>
      <p:sp>
        <p:nvSpPr>
          <p:cNvPr id="7" name="Slide Number Placeholder 6">
            <a:extLst>
              <a:ext uri="{FF2B5EF4-FFF2-40B4-BE49-F238E27FC236}">
                <a16:creationId xmlns:a16="http://schemas.microsoft.com/office/drawing/2014/main" id="{A99E63C5-AAAE-4E5B-9B60-ED16C974DC4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271951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EEBED-AEC6-4350-AEE3-DBDD5C8AE4E9}"/>
              </a:ext>
            </a:extLst>
          </p:cNvPr>
          <p:cNvSpPr>
            <a:spLocks noGrp="1"/>
          </p:cNvSpPr>
          <p:nvPr>
            <p:ph idx="1"/>
          </p:nvPr>
        </p:nvSpPr>
        <p:spPr>
          <a:xfrm>
            <a:off x="961120" y="1143000"/>
            <a:ext cx="10392680" cy="5486400"/>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400">
                <a:solidFill>
                  <a:srgbClr val="63666A"/>
                </a:solidFill>
                <a:latin typeface="Helvetica Neue" panose="02000503000000020004" pitchFamily="2"/>
              </a:defRPr>
            </a:lvl4pPr>
            <a:lvl5pPr>
              <a:buClr>
                <a:srgbClr val="3876B0"/>
              </a:buClr>
              <a:defRPr sz="24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Google Shape;70;p11">
            <a:extLst>
              <a:ext uri="{FF2B5EF4-FFF2-40B4-BE49-F238E27FC236}">
                <a16:creationId xmlns:a16="http://schemas.microsoft.com/office/drawing/2014/main" id="{FD196D38-D9D3-4CB2-AEA0-64840D2DC9BA}"/>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
        <p:nvSpPr>
          <p:cNvPr id="10" name="Google Shape;73;p11">
            <a:extLst>
              <a:ext uri="{FF2B5EF4-FFF2-40B4-BE49-F238E27FC236}">
                <a16:creationId xmlns:a16="http://schemas.microsoft.com/office/drawing/2014/main" id="{799467FD-9BBC-4A77-86A6-4FA2E8834992}"/>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sp>
        <p:nvSpPr>
          <p:cNvPr id="11" name="Title 1">
            <a:extLst>
              <a:ext uri="{FF2B5EF4-FFF2-40B4-BE49-F238E27FC236}">
                <a16:creationId xmlns:a16="http://schemas.microsoft.com/office/drawing/2014/main" id="{C3D8B956-671C-44C3-9532-DBAC262147C2}"/>
              </a:ext>
            </a:extLst>
          </p:cNvPr>
          <p:cNvSpPr>
            <a:spLocks noGrp="1"/>
          </p:cNvSpPr>
          <p:nvPr>
            <p:ph type="title"/>
          </p:nvPr>
        </p:nvSpPr>
        <p:spPr>
          <a:xfrm>
            <a:off x="961120" y="365125"/>
            <a:ext cx="10392679"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custDataLst>
      <p:tags r:id="rId1"/>
    </p:custDataLst>
    <p:extLst>
      <p:ext uri="{BB962C8B-B14F-4D97-AF65-F5344CB8AC3E}">
        <p14:creationId xmlns:p14="http://schemas.microsoft.com/office/powerpoint/2010/main" val="2593495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FECB-2DC6-4EC0-82B6-C135DC78FA30}"/>
              </a:ext>
            </a:extLst>
          </p:cNvPr>
          <p:cNvSpPr>
            <a:spLocks noGrp="1"/>
          </p:cNvSpPr>
          <p:nvPr>
            <p:ph type="title"/>
          </p:nvPr>
        </p:nvSpPr>
        <p:spPr/>
        <p:txBody>
          <a:bodyPr/>
          <a:lstStyle>
            <a:lvl1pPr>
              <a:defRPr>
                <a:solidFill>
                  <a:srgbClr val="63666A"/>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EA74312-E67D-4ED1-8F65-0794317910E0}"/>
              </a:ext>
            </a:extLst>
          </p:cNvPr>
          <p:cNvSpPr>
            <a:spLocks noGrp="1"/>
          </p:cNvSpPr>
          <p:nvPr>
            <p:ph type="body" orient="vert" idx="1"/>
          </p:nvPr>
        </p:nvSpPr>
        <p:spPr/>
        <p:txBody>
          <a:bodyPr vert="eaVert"/>
          <a:lstStyle>
            <a:lvl1pP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50968-4279-475E-B016-B6F820C91FAA}"/>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5" name="Footer Placeholder 4">
            <a:extLst>
              <a:ext uri="{FF2B5EF4-FFF2-40B4-BE49-F238E27FC236}">
                <a16:creationId xmlns:a16="http://schemas.microsoft.com/office/drawing/2014/main" id="{73DAD6B1-71ED-4E83-B1E3-4974E1582E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13C51C-9C9A-4E4C-9F94-3AD938E5045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860698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0F0CB8-F658-433B-8076-1B376ADD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B730C-658B-47CD-89C0-250C95F73B9A}"/>
              </a:ext>
            </a:extLst>
          </p:cNvPr>
          <p:cNvSpPr>
            <a:spLocks noGrp="1"/>
          </p:cNvSpPr>
          <p:nvPr>
            <p:ph type="body" orient="vert" idx="1"/>
          </p:nvPr>
        </p:nvSpPr>
        <p:spPr>
          <a:xfrm>
            <a:off x="838200" y="365125"/>
            <a:ext cx="7734300" cy="5811838"/>
          </a:xfrm>
        </p:spPr>
        <p:txBody>
          <a:bodyPr vert="eaVert"/>
          <a:lstStyle>
            <a:lvl1pPr>
              <a:defRPr>
                <a:solidFill>
                  <a:srgbClr val="63666A"/>
                </a:solidFill>
              </a:defRPr>
            </a:lvl1pPr>
            <a:lvl2pPr>
              <a:defRPr>
                <a:solidFill>
                  <a:srgbClr val="63666A"/>
                </a:solidFill>
              </a:defRPr>
            </a:lvl2pPr>
            <a:lvl3pPr>
              <a:defRPr>
                <a:solidFill>
                  <a:srgbClr val="63666A"/>
                </a:solidFill>
              </a:defRPr>
            </a:lvl3pPr>
            <a:lvl4pPr>
              <a:defRPr>
                <a:solidFill>
                  <a:srgbClr val="63666A"/>
                </a:solidFill>
              </a:defRPr>
            </a:lvl4pPr>
            <a:lvl5pPr>
              <a:defRPr>
                <a:solidFill>
                  <a:srgbClr val="6366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79C68-1603-44D9-9C63-CE28412569C9}"/>
              </a:ext>
            </a:extLst>
          </p:cNvPr>
          <p:cNvSpPr>
            <a:spLocks noGrp="1"/>
          </p:cNvSpPr>
          <p:nvPr>
            <p:ph type="dt" sz="half" idx="10"/>
          </p:nvPr>
        </p:nvSpPr>
        <p:spPr>
          <a:xfrm>
            <a:off x="838200" y="6356350"/>
            <a:ext cx="2743200" cy="365125"/>
          </a:xfrm>
          <a:prstGeom prst="rect">
            <a:avLst/>
          </a:prstGeom>
        </p:spPr>
        <p:txBody>
          <a:bodyPr/>
          <a:lstStyle>
            <a:lvl1pPr>
              <a:defRPr>
                <a:solidFill>
                  <a:srgbClr val="63666A"/>
                </a:solidFill>
              </a:defRPr>
            </a:lvl1pPr>
          </a:lstStyle>
          <a:p>
            <a:fld id="{6DA7CFB1-294C-4EAE-8657-E1BB3E71DB71}" type="datetimeFigureOut">
              <a:rPr lang="en-US" smtClean="0"/>
              <a:pPr/>
              <a:t>10/12/2022</a:t>
            </a:fld>
            <a:endParaRPr lang="en-US"/>
          </a:p>
        </p:txBody>
      </p:sp>
      <p:sp>
        <p:nvSpPr>
          <p:cNvPr id="5" name="Footer Placeholder 4">
            <a:extLst>
              <a:ext uri="{FF2B5EF4-FFF2-40B4-BE49-F238E27FC236}">
                <a16:creationId xmlns:a16="http://schemas.microsoft.com/office/drawing/2014/main" id="{660798E0-777A-46F2-AA15-485FFD7591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3A4CAF-DD58-4319-8334-A78B055D2A46}"/>
              </a:ext>
            </a:extLst>
          </p:cNvPr>
          <p:cNvSpPr>
            <a:spLocks noGrp="1"/>
          </p:cNvSpPr>
          <p:nvPr>
            <p:ph type="sldNum" sz="quarter" idx="12"/>
          </p:nvPr>
        </p:nvSpPr>
        <p:spPr>
          <a:xfrm>
            <a:off x="8610600" y="6356350"/>
            <a:ext cx="2743200" cy="365125"/>
          </a:xfrm>
          <a:prstGeom prst="rect">
            <a:avLst/>
          </a:prstGeom>
        </p:spPr>
        <p:txBody>
          <a:bodyPr/>
          <a:lstStyle>
            <a:lvl1pPr>
              <a:defRPr>
                <a:solidFill>
                  <a:srgbClr val="63666A"/>
                </a:solidFill>
              </a:defRPr>
            </a:lvl1pPr>
          </a:lstStyle>
          <a:p>
            <a:fld id="{C2DF7BF4-C4CC-4879-8BEB-BAE08E6F761C}" type="slidenum">
              <a:rPr lang="en-US" smtClean="0"/>
              <a:pPr/>
              <a:t>‹#›</a:t>
            </a:fld>
            <a:endParaRPr lang="en-US"/>
          </a:p>
        </p:txBody>
      </p:sp>
    </p:spTree>
    <p:extLst>
      <p:ext uri="{BB962C8B-B14F-4D97-AF65-F5344CB8AC3E}">
        <p14:creationId xmlns:p14="http://schemas.microsoft.com/office/powerpoint/2010/main" val="4129323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10"/>
          <p:cNvSpPr/>
          <p:nvPr/>
        </p:nvSpPr>
        <p:spPr>
          <a:xfrm>
            <a:off x="6096000" y="0"/>
            <a:ext cx="6096000" cy="6858000"/>
          </a:xfrm>
          <a:prstGeom prst="rect">
            <a:avLst/>
          </a:prstGeom>
          <a:solidFill>
            <a:srgbClr val="3776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3776B3"/>
              </a:solidFill>
            </a:endParaRPr>
          </a:p>
        </p:txBody>
      </p:sp>
      <p:sp>
        <p:nvSpPr>
          <p:cNvPr id="64" name="Google Shape;64;p10"/>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776B3"/>
              </a:buClr>
              <a:buSzPts val="3600"/>
              <a:buFont typeface="Libre Caslon Text"/>
              <a:buNone/>
              <a:defRPr sz="4800">
                <a:solidFill>
                  <a:srgbClr val="3776B3"/>
                </a:solidFill>
                <a:latin typeface="Helvetica Neue" panose="02000503000000020004"/>
                <a:ea typeface="Helvetica Neue" panose="02000503000000020004"/>
                <a:cs typeface="Helvetica Neue" panose="02000503000000020004"/>
                <a:sym typeface="Libre Caslon Text"/>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65" name="Google Shape;65;p10"/>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Helvetica Neue"/>
              <a:buNone/>
              <a:defRPr sz="2800">
                <a:solidFill>
                  <a:srgbClr val="63666A"/>
                </a:solidFill>
                <a:latin typeface="Helvetica Neue"/>
                <a:ea typeface="Helvetica Neue"/>
                <a:cs typeface="Helvetica Neue"/>
                <a:sym typeface="Helvetica Neu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6" name="Google Shape;66;p10"/>
          <p:cNvSpPr txBox="1">
            <a:spLocks noGrp="1"/>
          </p:cNvSpPr>
          <p:nvPr>
            <p:ph type="body" idx="2"/>
          </p:nvPr>
        </p:nvSpPr>
        <p:spPr>
          <a:xfrm>
            <a:off x="6580465" y="863999"/>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Font typeface="Helvetica Neue"/>
              <a:buChar char="●"/>
              <a:defRPr>
                <a:solidFill>
                  <a:schemeClr val="lt1"/>
                </a:solidFill>
                <a:latin typeface="Helvetica Neue"/>
                <a:ea typeface="Helvetica Neue"/>
                <a:cs typeface="Helvetica Neue"/>
                <a:sym typeface="Helvetica Neue"/>
              </a:defRPr>
            </a:lvl1pPr>
            <a:lvl2pPr marL="1219170" lvl="1" indent="-423323" rtl="0">
              <a:spcBef>
                <a:spcPts val="2133"/>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2pPr>
            <a:lvl3pPr marL="1828754" lvl="2" indent="-423323" rtl="0">
              <a:spcBef>
                <a:spcPts val="2133"/>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3pPr>
            <a:lvl4pPr marL="2438339" lvl="3" indent="-423323" rtl="0">
              <a:spcBef>
                <a:spcPts val="2133"/>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4pPr>
            <a:lvl5pPr marL="3047924" lvl="4" indent="-423323" rtl="0">
              <a:spcBef>
                <a:spcPts val="2133"/>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5pPr>
            <a:lvl6pPr marL="3657509" lvl="5" indent="-423323" rtl="0">
              <a:spcBef>
                <a:spcPts val="2133"/>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6pPr>
            <a:lvl7pPr marL="4267093" lvl="6" indent="-423323" rtl="0">
              <a:spcBef>
                <a:spcPts val="2133"/>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7pPr>
            <a:lvl8pPr marL="4876678" lvl="7" indent="-423323" rtl="0">
              <a:spcBef>
                <a:spcPts val="2133"/>
              </a:spcBef>
              <a:spcAft>
                <a:spcPts val="0"/>
              </a:spcAft>
              <a:buClr>
                <a:schemeClr val="lt1"/>
              </a:buClr>
              <a:buSzPts val="1400"/>
              <a:buFont typeface="Helvetica Neue"/>
              <a:buChar char="○"/>
              <a:defRPr>
                <a:solidFill>
                  <a:schemeClr val="lt1"/>
                </a:solidFill>
                <a:latin typeface="Helvetica Neue"/>
                <a:ea typeface="Helvetica Neue"/>
                <a:cs typeface="Helvetica Neue"/>
                <a:sym typeface="Helvetica Neue"/>
              </a:defRPr>
            </a:lvl8pPr>
            <a:lvl9pPr marL="5486263" lvl="8" indent="-423323" rtl="0">
              <a:spcBef>
                <a:spcPts val="2133"/>
              </a:spcBef>
              <a:spcAft>
                <a:spcPts val="2133"/>
              </a:spcAft>
              <a:buClr>
                <a:schemeClr val="lt1"/>
              </a:buClr>
              <a:buSzPts val="1400"/>
              <a:buFont typeface="Helvetica Neue"/>
              <a:buChar char="■"/>
              <a:defRPr>
                <a:solidFill>
                  <a:schemeClr val="lt1"/>
                </a:solidFill>
                <a:latin typeface="Helvetica Neue"/>
                <a:ea typeface="Helvetica Neue"/>
                <a:cs typeface="Helvetica Neue"/>
                <a:sym typeface="Helvetica Neue"/>
              </a:defRPr>
            </a:lvl9pPr>
          </a:lstStyle>
          <a:p>
            <a:endParaRPr/>
          </a:p>
        </p:txBody>
      </p:sp>
      <p:sp>
        <p:nvSpPr>
          <p:cNvPr id="67" name="Google Shape;67;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161361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230189"/>
            <a:ext cx="10363200" cy="664797"/>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1320800" y="1411552"/>
            <a:ext cx="10363200" cy="2259080"/>
          </a:xfrm>
        </p:spPr>
        <p:txBody>
          <a:bodyPr/>
          <a:lstStyle>
            <a:lvl1pPr>
              <a:lnSpc>
                <a:spcPct val="90000"/>
              </a:lnSpc>
              <a:defRPr sz="3600"/>
            </a:lvl1pPr>
            <a:lvl2pPr>
              <a:lnSpc>
                <a:spcPct val="90000"/>
              </a:lnSpc>
              <a:defRPr sz="3200"/>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914400" y="6400801"/>
            <a:ext cx="2540000" cy="276999"/>
          </a:xfrm>
          <a:prstGeom prst="rect">
            <a:avLst/>
          </a:prstGeom>
          <a:noFill/>
        </p:spPr>
        <p:txBody>
          <a:bodyPr wrap="square" rtlCol="0">
            <a:spAutoFit/>
          </a:bodyPr>
          <a:lstStyle/>
          <a:p>
            <a:r>
              <a:rPr lang="en-US" sz="1200" baseline="30000" dirty="0"/>
              <a:t>©</a:t>
            </a:r>
            <a:r>
              <a:rPr lang="en-US" sz="1200" dirty="0"/>
              <a:t>SOP Cooperative 2016  </a:t>
            </a:r>
            <a:endParaRPr lang="en-US" sz="1600" dirty="0"/>
          </a:p>
        </p:txBody>
      </p:sp>
    </p:spTree>
    <p:extLst>
      <p:ext uri="{BB962C8B-B14F-4D97-AF65-F5344CB8AC3E}">
        <p14:creationId xmlns:p14="http://schemas.microsoft.com/office/powerpoint/2010/main" val="3605705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a:xfrm>
            <a:off x="8229600" y="6154741"/>
            <a:ext cx="2844800" cy="365125"/>
          </a:xfrm>
          <a:prstGeom prst="rect">
            <a:avLst/>
          </a:prstGeom>
        </p:spPr>
        <p:txBody>
          <a:bodyPr/>
          <a:lstStyle/>
          <a:p>
            <a:endParaRPr lang="en-US" dirty="0"/>
          </a:p>
        </p:txBody>
      </p:sp>
      <p:sp>
        <p:nvSpPr>
          <p:cNvPr id="14" name="Slide Number Placeholder 13"/>
          <p:cNvSpPr>
            <a:spLocks noGrp="1"/>
          </p:cNvSpPr>
          <p:nvPr>
            <p:ph type="sldNum" sz="quarter" idx="11"/>
          </p:nvPr>
        </p:nvSpPr>
        <p:spPr>
          <a:xfrm>
            <a:off x="1097280" y="5842000"/>
            <a:ext cx="2844800" cy="304800"/>
          </a:xfrm>
          <a:prstGeom prst="rect">
            <a:avLst/>
          </a:prstGeom>
        </p:spPr>
        <p:txBody>
          <a:bodyPr/>
          <a:lstStyle/>
          <a:p>
            <a:fld id="{71B7BAC7-FE87-40F6-AA24-4F4685D1B022}" type="slidenum">
              <a:rPr lang="en-US" smtClean="0"/>
              <a:t>‹#›</a:t>
            </a:fld>
            <a:endParaRPr lang="en-US" dirty="0"/>
          </a:p>
        </p:txBody>
      </p:sp>
      <p:sp>
        <p:nvSpPr>
          <p:cNvPr id="15" name="Footer Placeholder 14"/>
          <p:cNvSpPr>
            <a:spLocks noGrp="1"/>
          </p:cNvSpPr>
          <p:nvPr>
            <p:ph type="ftr" sz="quarter" idx="12"/>
          </p:nvPr>
        </p:nvSpPr>
        <p:spPr>
          <a:xfrm>
            <a:off x="1097280" y="6154741"/>
            <a:ext cx="6096000" cy="365125"/>
          </a:xfrm>
          <a:prstGeom prst="rect">
            <a:avLst/>
          </a:prstGeom>
        </p:spPr>
        <p:txBody>
          <a:bodyPr/>
          <a:lstStyle/>
          <a:p>
            <a:endParaRPr kumimoji="0" lang="en-US" dirty="0">
              <a:solidFill>
                <a:schemeClr val="tx1"/>
              </a:solidFill>
            </a:endParaRPr>
          </a:p>
        </p:txBody>
      </p:sp>
    </p:spTree>
    <p:extLst>
      <p:ext uri="{BB962C8B-B14F-4D97-AF65-F5344CB8AC3E}">
        <p14:creationId xmlns:p14="http://schemas.microsoft.com/office/powerpoint/2010/main" val="29212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a:xfrm>
            <a:off x="8229600" y="6154741"/>
            <a:ext cx="2844800" cy="365125"/>
          </a:xfrm>
          <a:prstGeom prst="rect">
            <a:avLst/>
          </a:prstGeom>
        </p:spPr>
        <p:txBody>
          <a:bodyPr/>
          <a:lstStyle/>
          <a:p>
            <a:endParaRPr lang="en-US" dirty="0"/>
          </a:p>
        </p:txBody>
      </p:sp>
      <p:sp>
        <p:nvSpPr>
          <p:cNvPr id="14" name="Slide Number Placeholder 13"/>
          <p:cNvSpPr>
            <a:spLocks noGrp="1"/>
          </p:cNvSpPr>
          <p:nvPr>
            <p:ph type="sldNum" sz="quarter" idx="11"/>
          </p:nvPr>
        </p:nvSpPr>
        <p:spPr>
          <a:xfrm>
            <a:off x="1097280" y="5842000"/>
            <a:ext cx="2844800" cy="304800"/>
          </a:xfrm>
          <a:prstGeom prst="rect">
            <a:avLst/>
          </a:prstGeom>
        </p:spPr>
        <p:txBody>
          <a:bodyPr/>
          <a:lstStyle/>
          <a:p>
            <a:fld id="{71B7BAC7-FE87-40F6-AA24-4F4685D1B022}" type="slidenum">
              <a:rPr lang="en-US" smtClean="0"/>
              <a:t>‹#›</a:t>
            </a:fld>
            <a:endParaRPr lang="en-US" dirty="0"/>
          </a:p>
        </p:txBody>
      </p:sp>
      <p:sp>
        <p:nvSpPr>
          <p:cNvPr id="15" name="Footer Placeholder 14"/>
          <p:cNvSpPr>
            <a:spLocks noGrp="1"/>
          </p:cNvSpPr>
          <p:nvPr>
            <p:ph type="ftr" sz="quarter" idx="12"/>
          </p:nvPr>
        </p:nvSpPr>
        <p:spPr>
          <a:xfrm>
            <a:off x="1097280" y="6154741"/>
            <a:ext cx="6096000" cy="365125"/>
          </a:xfrm>
          <a:prstGeom prst="rect">
            <a:avLst/>
          </a:prstGeom>
        </p:spPr>
        <p:txBody>
          <a:bodyPr/>
          <a:lstStyle/>
          <a:p>
            <a:endParaRPr kumimoji="0" lang="en-US" dirty="0">
              <a:solidFill>
                <a:schemeClr val="tx1"/>
              </a:solidFill>
            </a:endParaRPr>
          </a:p>
        </p:txBody>
      </p:sp>
    </p:spTree>
    <p:extLst>
      <p:ext uri="{BB962C8B-B14F-4D97-AF65-F5344CB8AC3E}">
        <p14:creationId xmlns:p14="http://schemas.microsoft.com/office/powerpoint/2010/main" val="106023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quired) EPA Acknowledgement">
    <p:spTree>
      <p:nvGrpSpPr>
        <p:cNvPr id="1" name=""/>
        <p:cNvGrpSpPr/>
        <p:nvPr/>
      </p:nvGrpSpPr>
      <p:grpSpPr>
        <a:xfrm>
          <a:off x="0" y="0"/>
          <a:ext cx="0" cy="0"/>
          <a:chOff x="0" y="0"/>
          <a:chExt cx="0" cy="0"/>
        </a:xfrm>
      </p:grpSpPr>
      <p:cxnSp>
        <p:nvCxnSpPr>
          <p:cNvPr id="6" name="Google Shape;69;p11">
            <a:extLst>
              <a:ext uri="{FF2B5EF4-FFF2-40B4-BE49-F238E27FC236}">
                <a16:creationId xmlns:a16="http://schemas.microsoft.com/office/drawing/2014/main" id="{FE67B478-C1CC-4D22-B086-DD31E37E9325}"/>
              </a:ext>
            </a:extLst>
          </p:cNvPr>
          <p:cNvCxnSpPr/>
          <p:nvPr userDrawn="1"/>
        </p:nvCxnSpPr>
        <p:spPr>
          <a:xfrm>
            <a:off x="566933" y="6320000"/>
            <a:ext cx="11062400" cy="0"/>
          </a:xfrm>
          <a:prstGeom prst="straightConnector1">
            <a:avLst/>
          </a:prstGeom>
          <a:noFill/>
          <a:ln w="19050" cap="flat" cmpd="sng">
            <a:solidFill>
              <a:srgbClr val="3776B3"/>
            </a:solidFill>
            <a:prstDash val="solid"/>
            <a:round/>
            <a:headEnd type="none" w="sm" len="sm"/>
            <a:tailEnd type="none" w="sm" len="sm"/>
          </a:ln>
        </p:spPr>
      </p:cxnSp>
      <p:sp>
        <p:nvSpPr>
          <p:cNvPr id="3" name="TextBox 2">
            <a:extLst>
              <a:ext uri="{FF2B5EF4-FFF2-40B4-BE49-F238E27FC236}">
                <a16:creationId xmlns:a16="http://schemas.microsoft.com/office/drawing/2014/main" id="{60CA1183-AFE5-4395-9DB4-B2F8230FFA27}"/>
              </a:ext>
            </a:extLst>
          </p:cNvPr>
          <p:cNvSpPr txBox="1"/>
          <p:nvPr userDrawn="1"/>
        </p:nvSpPr>
        <p:spPr>
          <a:xfrm>
            <a:off x="961119" y="365760"/>
            <a:ext cx="10396728" cy="685800"/>
          </a:xfrm>
          <a:prstGeom prst="rect">
            <a:avLst/>
          </a:prstGeom>
        </p:spPr>
        <p:txBody>
          <a:bodyPr vert="horz" lIns="91440" tIns="45720" rIns="91440" bIns="45720" rtlCol="0" anchor="t">
            <a:normAutofit/>
          </a:bodyPr>
          <a:lstStyle>
            <a:lvl1pPr lvl="0">
              <a:lnSpc>
                <a:spcPct val="90000"/>
              </a:lnSpc>
              <a:spcBef>
                <a:spcPct val="0"/>
              </a:spcBef>
              <a:buNone/>
              <a:defRPr sz="3600" b="1">
                <a:solidFill>
                  <a:srgbClr val="3876B0"/>
                </a:solidFill>
                <a:latin typeface="Helvetica Neue" panose="02000503000000020004" pitchFamily="2"/>
                <a:ea typeface="+mj-ea"/>
                <a:cs typeface="+mj-cs"/>
              </a:defRPr>
            </a:lvl1pPr>
          </a:lstStyle>
          <a:p>
            <a:pPr lvl="0"/>
            <a:r>
              <a:rPr lang="en-US"/>
              <a:t>Acknowledgement</a:t>
            </a:r>
          </a:p>
        </p:txBody>
      </p:sp>
      <p:sp>
        <p:nvSpPr>
          <p:cNvPr id="4" name="TextBox 3">
            <a:extLst>
              <a:ext uri="{FF2B5EF4-FFF2-40B4-BE49-F238E27FC236}">
                <a16:creationId xmlns:a16="http://schemas.microsoft.com/office/drawing/2014/main" id="{7F51A2C4-4F21-4814-B534-8464479B5269}"/>
              </a:ext>
            </a:extLst>
          </p:cNvPr>
          <p:cNvSpPr txBox="1"/>
          <p:nvPr userDrawn="1"/>
        </p:nvSpPr>
        <p:spPr>
          <a:xfrm>
            <a:off x="960120" y="1143000"/>
            <a:ext cx="10396728" cy="4983480"/>
          </a:xfrm>
          <a:prstGeom prst="rect">
            <a:avLst/>
          </a:prstGeom>
        </p:spPr>
        <p:txBody>
          <a:bodyPr vert="horz" lIns="91440" tIns="45720" rIns="91440" bIns="45720" rtlCol="0">
            <a:normAutofit/>
          </a:bodyPr>
          <a:lstStyle>
            <a:lvl1pPr marR="0" lvl="0" indent="0" fontAlgn="auto">
              <a:lnSpc>
                <a:spcPct val="90000"/>
              </a:lnSpc>
              <a:spcBef>
                <a:spcPts val="1000"/>
              </a:spcBef>
              <a:spcAft>
                <a:spcPts val="0"/>
              </a:spcAft>
              <a:buClr>
                <a:srgbClr val="3876B0"/>
              </a:buClr>
              <a:buSzTx/>
              <a:buFont typeface="Arial" panose="020B0604020202020204" pitchFamily="34" charset="0"/>
              <a:buNone/>
              <a:tabLst/>
              <a:defRPr sz="3200" b="0">
                <a:solidFill>
                  <a:srgbClr val="7B8898"/>
                </a:solidFill>
                <a:latin typeface="Helvetica Neue"/>
                <a:ea typeface="Helvetica Neue"/>
                <a:cs typeface="Helvetica Neue"/>
              </a:defRPr>
            </a:lvl1pPr>
            <a:lvl2pPr marL="685800" indent="-228600">
              <a:lnSpc>
                <a:spcPct val="90000"/>
              </a:lnSpc>
              <a:spcBef>
                <a:spcPts val="500"/>
              </a:spcBef>
              <a:buClr>
                <a:srgbClr val="3876B0"/>
              </a:buClr>
              <a:buFont typeface="Arial" panose="020B0604020202020204" pitchFamily="34" charset="0"/>
              <a:buChar char="•"/>
              <a:defRPr sz="2800">
                <a:solidFill>
                  <a:srgbClr val="7B8898"/>
                </a:solidFill>
                <a:latin typeface="Helvetica Neue" panose="02000503000000020004" pitchFamily="2"/>
              </a:defRPr>
            </a:lvl2pPr>
            <a:lvl3pPr marL="1143000" indent="-228600">
              <a:lnSpc>
                <a:spcPct val="90000"/>
              </a:lnSpc>
              <a:spcBef>
                <a:spcPts val="500"/>
              </a:spcBef>
              <a:buClr>
                <a:srgbClr val="3876B0"/>
              </a:buClr>
              <a:buFont typeface="Arial" panose="020B0604020202020204" pitchFamily="34" charset="0"/>
              <a:buChar char="•"/>
              <a:defRPr sz="2400">
                <a:solidFill>
                  <a:srgbClr val="7B8898"/>
                </a:solidFill>
                <a:latin typeface="Helvetica Neue" panose="02000503000000020004" pitchFamily="2"/>
              </a:defRPr>
            </a:lvl3pPr>
            <a:lvl4pPr marL="1600200" indent="-228600">
              <a:lnSpc>
                <a:spcPct val="90000"/>
              </a:lnSpc>
              <a:spcBef>
                <a:spcPts val="500"/>
              </a:spcBef>
              <a:buClr>
                <a:srgbClr val="3876B0"/>
              </a:buClr>
              <a:buFont typeface="Arial" panose="020B0604020202020204" pitchFamily="34" charset="0"/>
              <a:buChar char="•"/>
              <a:defRPr sz="2000">
                <a:solidFill>
                  <a:srgbClr val="7B8898"/>
                </a:solidFill>
                <a:latin typeface="Helvetica Neue" panose="02000503000000020004" pitchFamily="2"/>
              </a:defRPr>
            </a:lvl4pPr>
            <a:lvl5pPr marL="2057400" indent="-228600">
              <a:lnSpc>
                <a:spcPct val="90000"/>
              </a:lnSpc>
              <a:spcBef>
                <a:spcPts val="500"/>
              </a:spcBef>
              <a:buClr>
                <a:srgbClr val="3876B0"/>
              </a:buClr>
              <a:buFont typeface="Arial" panose="020B0604020202020204" pitchFamily="34" charset="0"/>
              <a:buChar char="•"/>
              <a:defRPr sz="2000">
                <a:solidFill>
                  <a:srgbClr val="7B8898"/>
                </a:solidFill>
                <a:latin typeface="Helvetica Neue" panose="02000503000000020004" pitchFamily="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a:solidFill>
                  <a:srgbClr val="63666A"/>
                </a:solidFill>
                <a:sym typeface="Helvetica Neue"/>
              </a:rPr>
              <a:t>This project has been funded wholly or in part by the United States Environmental Protection Agency under an EPA Training and Technical Assistance for Small Drinking Water Systems to Achieve and Maintain Compliance. </a:t>
            </a:r>
            <a:br>
              <a:rPr lang="en-US">
                <a:solidFill>
                  <a:srgbClr val="63666A"/>
                </a:solidFill>
                <a:sym typeface="Helvetica Neue"/>
              </a:rPr>
            </a:br>
            <a:br>
              <a:rPr lang="en-US">
                <a:solidFill>
                  <a:srgbClr val="63666A"/>
                </a:solidFill>
                <a:sym typeface="Helvetica Neue"/>
              </a:rPr>
            </a:br>
            <a:r>
              <a:rPr lang="en-US">
                <a:solidFill>
                  <a:srgbClr val="63666A"/>
                </a:solidFill>
                <a:sym typeface="Helvetica Neue"/>
              </a:rPr>
              <a:t>The contents of this document do not necessarily reflect the views and policies of the Environmental Protection Agency, nor does the EPA endorse trade names or recommend the use of commercial products mentioned in this document.</a:t>
            </a:r>
          </a:p>
          <a:p>
            <a:pPr lvl="0"/>
            <a:endParaRPr lang="en-US"/>
          </a:p>
        </p:txBody>
      </p:sp>
      <p:pic>
        <p:nvPicPr>
          <p:cNvPr id="11" name="Picture 10" descr="Logo&#10;&#10;Description automatically generated">
            <a:extLst>
              <a:ext uri="{FF2B5EF4-FFF2-40B4-BE49-F238E27FC236}">
                <a16:creationId xmlns:a16="http://schemas.microsoft.com/office/drawing/2014/main" id="{87A31FE3-5140-4B56-9256-197546D582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2326" y="398352"/>
            <a:ext cx="1199127" cy="554179"/>
          </a:xfrm>
          <a:prstGeom prst="rect">
            <a:avLst/>
          </a:prstGeom>
        </p:spPr>
      </p:pic>
    </p:spTree>
    <p:extLst>
      <p:ext uri="{BB962C8B-B14F-4D97-AF65-F5344CB8AC3E}">
        <p14:creationId xmlns:p14="http://schemas.microsoft.com/office/powerpoint/2010/main" val="2614386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line">
    <p:spTree>
      <p:nvGrpSpPr>
        <p:cNvPr id="1" name=""/>
        <p:cNvGrpSpPr/>
        <p:nvPr/>
      </p:nvGrpSpPr>
      <p:grpSpPr>
        <a:xfrm>
          <a:off x="0" y="0"/>
          <a:ext cx="0" cy="0"/>
          <a:chOff x="0" y="0"/>
          <a:chExt cx="0" cy="0"/>
        </a:xfrm>
      </p:grpSpPr>
      <p:cxnSp>
        <p:nvCxnSpPr>
          <p:cNvPr id="9" name="Google Shape;70;p11">
            <a:extLst>
              <a:ext uri="{FF2B5EF4-FFF2-40B4-BE49-F238E27FC236}">
                <a16:creationId xmlns:a16="http://schemas.microsoft.com/office/drawing/2014/main" id="{FD196D38-D9D3-4CB2-AEA0-64840D2DC9BA}"/>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
        <p:nvSpPr>
          <p:cNvPr id="10" name="Google Shape;73;p11">
            <a:extLst>
              <a:ext uri="{FF2B5EF4-FFF2-40B4-BE49-F238E27FC236}">
                <a16:creationId xmlns:a16="http://schemas.microsoft.com/office/drawing/2014/main" id="{799467FD-9BBC-4A77-86A6-4FA2E8834992}"/>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cxnSp>
        <p:nvCxnSpPr>
          <p:cNvPr id="6" name="Google Shape;69;p11">
            <a:extLst>
              <a:ext uri="{FF2B5EF4-FFF2-40B4-BE49-F238E27FC236}">
                <a16:creationId xmlns:a16="http://schemas.microsoft.com/office/drawing/2014/main" id="{FE67B478-C1CC-4D22-B086-DD31E37E9325}"/>
              </a:ext>
            </a:extLst>
          </p:cNvPr>
          <p:cNvCxnSpPr/>
          <p:nvPr userDrawn="1"/>
        </p:nvCxnSpPr>
        <p:spPr>
          <a:xfrm>
            <a:off x="566933" y="6320000"/>
            <a:ext cx="11062400" cy="0"/>
          </a:xfrm>
          <a:prstGeom prst="straightConnector1">
            <a:avLst/>
          </a:prstGeom>
          <a:noFill/>
          <a:ln w="19050" cap="flat" cmpd="sng">
            <a:solidFill>
              <a:srgbClr val="3776B3"/>
            </a:solidFill>
            <a:prstDash val="solid"/>
            <a:round/>
            <a:headEnd type="none" w="sm" len="sm"/>
            <a:tailEnd type="none" w="sm" len="sm"/>
          </a:ln>
        </p:spPr>
      </p:cxnSp>
      <p:sp>
        <p:nvSpPr>
          <p:cNvPr id="7" name="Content Placeholder 2">
            <a:extLst>
              <a:ext uri="{FF2B5EF4-FFF2-40B4-BE49-F238E27FC236}">
                <a16:creationId xmlns:a16="http://schemas.microsoft.com/office/drawing/2014/main" id="{1C700E3E-19D0-4BAA-B80E-8A260A94998B}"/>
              </a:ext>
            </a:extLst>
          </p:cNvPr>
          <p:cNvSpPr>
            <a:spLocks noGrp="1"/>
          </p:cNvSpPr>
          <p:nvPr>
            <p:ph idx="1"/>
          </p:nvPr>
        </p:nvSpPr>
        <p:spPr>
          <a:xfrm>
            <a:off x="961120" y="1143000"/>
            <a:ext cx="10392680" cy="4984147"/>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7F7933A5-7EB2-40E2-898C-BE1ED743900E}"/>
              </a:ext>
            </a:extLst>
          </p:cNvPr>
          <p:cNvSpPr>
            <a:spLocks noGrp="1"/>
          </p:cNvSpPr>
          <p:nvPr>
            <p:ph type="title"/>
          </p:nvPr>
        </p:nvSpPr>
        <p:spPr>
          <a:xfrm>
            <a:off x="961120" y="365125"/>
            <a:ext cx="10392679"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extLst>
      <p:ext uri="{BB962C8B-B14F-4D97-AF65-F5344CB8AC3E}">
        <p14:creationId xmlns:p14="http://schemas.microsoft.com/office/powerpoint/2010/main" val="160577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no line">
    <p:spTree>
      <p:nvGrpSpPr>
        <p:cNvPr id="1" name=""/>
        <p:cNvGrpSpPr/>
        <p:nvPr/>
      </p:nvGrpSpPr>
      <p:grpSpPr>
        <a:xfrm>
          <a:off x="0" y="0"/>
          <a:ext cx="0" cy="0"/>
          <a:chOff x="0" y="0"/>
          <a:chExt cx="0" cy="0"/>
        </a:xfrm>
      </p:grpSpPr>
      <p:cxnSp>
        <p:nvCxnSpPr>
          <p:cNvPr id="9" name="Google Shape;70;p11">
            <a:extLst>
              <a:ext uri="{FF2B5EF4-FFF2-40B4-BE49-F238E27FC236}">
                <a16:creationId xmlns:a16="http://schemas.microsoft.com/office/drawing/2014/main" id="{FD196D38-D9D3-4CB2-AEA0-64840D2DC9BA}"/>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
        <p:nvSpPr>
          <p:cNvPr id="10" name="Google Shape;73;p11">
            <a:extLst>
              <a:ext uri="{FF2B5EF4-FFF2-40B4-BE49-F238E27FC236}">
                <a16:creationId xmlns:a16="http://schemas.microsoft.com/office/drawing/2014/main" id="{799467FD-9BBC-4A77-86A6-4FA2E8834992}"/>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sp>
        <p:nvSpPr>
          <p:cNvPr id="7" name="Content Placeholder 2">
            <a:extLst>
              <a:ext uri="{FF2B5EF4-FFF2-40B4-BE49-F238E27FC236}">
                <a16:creationId xmlns:a16="http://schemas.microsoft.com/office/drawing/2014/main" id="{1C700E3E-19D0-4BAA-B80E-8A260A94998B}"/>
              </a:ext>
            </a:extLst>
          </p:cNvPr>
          <p:cNvSpPr>
            <a:spLocks noGrp="1"/>
          </p:cNvSpPr>
          <p:nvPr>
            <p:ph idx="1"/>
          </p:nvPr>
        </p:nvSpPr>
        <p:spPr>
          <a:xfrm>
            <a:off x="961120" y="1143000"/>
            <a:ext cx="10392680" cy="4984147"/>
          </a:xfrm>
        </p:spPr>
        <p:txBody>
          <a:bodyPr/>
          <a:lstStyle>
            <a:lvl1pPr>
              <a:buClr>
                <a:srgbClr val="3876B0"/>
              </a:buClr>
              <a:defRPr sz="3200">
                <a:solidFill>
                  <a:srgbClr val="63666A"/>
                </a:solidFill>
                <a:latin typeface="Helvetica Neue" panose="02000503000000020004" pitchFamily="2"/>
              </a:defRPr>
            </a:lvl1pPr>
            <a:lvl2pPr>
              <a:buClr>
                <a:srgbClr val="3876B0"/>
              </a:buClr>
              <a:defRPr sz="2800">
                <a:solidFill>
                  <a:srgbClr val="63666A"/>
                </a:solidFill>
                <a:latin typeface="Helvetica Neue" panose="02000503000000020004" pitchFamily="2"/>
              </a:defRPr>
            </a:lvl2pPr>
            <a:lvl3pPr>
              <a:buClr>
                <a:srgbClr val="3876B0"/>
              </a:buClr>
              <a:defRPr sz="2400">
                <a:solidFill>
                  <a:srgbClr val="63666A"/>
                </a:solidFill>
                <a:latin typeface="Helvetica Neue" panose="02000503000000020004" pitchFamily="2"/>
              </a:defRPr>
            </a:lvl3pPr>
            <a:lvl4pPr>
              <a:buClr>
                <a:srgbClr val="3876B0"/>
              </a:buClr>
              <a:defRPr sz="2000">
                <a:solidFill>
                  <a:srgbClr val="63666A"/>
                </a:solidFill>
                <a:latin typeface="Helvetica Neue" panose="02000503000000020004" pitchFamily="2"/>
              </a:defRPr>
            </a:lvl4pPr>
            <a:lvl5pPr>
              <a:buClr>
                <a:srgbClr val="3876B0"/>
              </a:buClr>
              <a:defRPr sz="2000">
                <a:solidFill>
                  <a:srgbClr val="63666A"/>
                </a:solidFill>
                <a:latin typeface="Helvetica Neue" panose="02000503000000020004"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7F7933A5-7EB2-40E2-898C-BE1ED743900E}"/>
              </a:ext>
            </a:extLst>
          </p:cNvPr>
          <p:cNvSpPr>
            <a:spLocks noGrp="1"/>
          </p:cNvSpPr>
          <p:nvPr>
            <p:ph type="title"/>
          </p:nvPr>
        </p:nvSpPr>
        <p:spPr>
          <a:xfrm>
            <a:off x="961120" y="365125"/>
            <a:ext cx="10392679"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extLst>
      <p:ext uri="{BB962C8B-B14F-4D97-AF65-F5344CB8AC3E}">
        <p14:creationId xmlns:p14="http://schemas.microsoft.com/office/powerpoint/2010/main" val="424193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ith line-logo left">
    <p:spTree>
      <p:nvGrpSpPr>
        <p:cNvPr id="1" name=""/>
        <p:cNvGrpSpPr/>
        <p:nvPr/>
      </p:nvGrpSpPr>
      <p:grpSpPr>
        <a:xfrm>
          <a:off x="0" y="0"/>
          <a:ext cx="0" cy="0"/>
          <a:chOff x="0" y="0"/>
          <a:chExt cx="0" cy="0"/>
        </a:xfrm>
      </p:grpSpPr>
      <p:cxnSp>
        <p:nvCxnSpPr>
          <p:cNvPr id="6" name="Google Shape;69;p11">
            <a:extLst>
              <a:ext uri="{FF2B5EF4-FFF2-40B4-BE49-F238E27FC236}">
                <a16:creationId xmlns:a16="http://schemas.microsoft.com/office/drawing/2014/main" id="{8848281E-A9B6-48C6-88CD-7EBFFBC68899}"/>
              </a:ext>
            </a:extLst>
          </p:cNvPr>
          <p:cNvCxnSpPr/>
          <p:nvPr userDrawn="1"/>
        </p:nvCxnSpPr>
        <p:spPr>
          <a:xfrm>
            <a:off x="566933" y="6320000"/>
            <a:ext cx="11062400" cy="0"/>
          </a:xfrm>
          <a:prstGeom prst="straightConnector1">
            <a:avLst/>
          </a:prstGeom>
          <a:noFill/>
          <a:ln w="19050" cap="flat" cmpd="sng">
            <a:solidFill>
              <a:srgbClr val="3776B3"/>
            </a:solidFill>
            <a:prstDash val="solid"/>
            <a:round/>
            <a:headEnd type="none" w="sm" len="sm"/>
            <a:tailEnd type="none" w="sm" len="sm"/>
          </a:ln>
        </p:spPr>
      </p:cxnSp>
      <p:cxnSp>
        <p:nvCxnSpPr>
          <p:cNvPr id="7" name="Google Shape;70;p11">
            <a:extLst>
              <a:ext uri="{FF2B5EF4-FFF2-40B4-BE49-F238E27FC236}">
                <a16:creationId xmlns:a16="http://schemas.microsoft.com/office/drawing/2014/main" id="{56D933C6-510D-492F-B0BB-5DA9C72A6A92}"/>
              </a:ext>
            </a:extLst>
          </p:cNvPr>
          <p:cNvCxnSpPr/>
          <p:nvPr userDrawn="1"/>
        </p:nvCxnSpPr>
        <p:spPr>
          <a:xfrm>
            <a:off x="769795" y="-60867"/>
            <a:ext cx="0" cy="1278000"/>
          </a:xfrm>
          <a:prstGeom prst="straightConnector1">
            <a:avLst/>
          </a:prstGeom>
          <a:noFill/>
          <a:ln w="19050" cap="flat" cmpd="sng">
            <a:solidFill>
              <a:schemeClr val="dk2"/>
            </a:solidFill>
            <a:prstDash val="solid"/>
            <a:round/>
            <a:headEnd type="none" w="sm" len="sm"/>
            <a:tailEnd type="none" w="sm" len="sm"/>
          </a:ln>
        </p:spPr>
      </p:cxnSp>
      <p:sp>
        <p:nvSpPr>
          <p:cNvPr id="8" name="Google Shape;73;p11">
            <a:extLst>
              <a:ext uri="{FF2B5EF4-FFF2-40B4-BE49-F238E27FC236}">
                <a16:creationId xmlns:a16="http://schemas.microsoft.com/office/drawing/2014/main" id="{486B749C-0A90-4A76-B7AD-FE959B414797}"/>
              </a:ext>
            </a:extLst>
          </p:cNvPr>
          <p:cNvSpPr txBox="1"/>
          <p:nvPr userDrawn="1"/>
        </p:nvSpPr>
        <p:spPr>
          <a:xfrm rot="-5400000">
            <a:off x="-96501" y="434765"/>
            <a:ext cx="1361932" cy="492402"/>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latin typeface="Lato"/>
                <a:ea typeface="Lato"/>
                <a:cs typeface="Lato"/>
                <a:sym typeface="Lato"/>
              </a:rPr>
              <a:t>RCAP</a:t>
            </a:r>
            <a:endParaRPr sz="1600">
              <a:latin typeface="Lato"/>
              <a:ea typeface="Lato"/>
              <a:cs typeface="Lato"/>
              <a:sym typeface="Lato"/>
            </a:endParaRPr>
          </a:p>
        </p:txBody>
      </p:sp>
      <p:sp>
        <p:nvSpPr>
          <p:cNvPr id="9" name="Title 1">
            <a:extLst>
              <a:ext uri="{FF2B5EF4-FFF2-40B4-BE49-F238E27FC236}">
                <a16:creationId xmlns:a16="http://schemas.microsoft.com/office/drawing/2014/main" id="{9D01A954-025D-421C-B1B7-E8328E15D51A}"/>
              </a:ext>
            </a:extLst>
          </p:cNvPr>
          <p:cNvSpPr>
            <a:spLocks noGrp="1"/>
          </p:cNvSpPr>
          <p:nvPr>
            <p:ph type="title"/>
          </p:nvPr>
        </p:nvSpPr>
        <p:spPr>
          <a:xfrm>
            <a:off x="961120" y="365125"/>
            <a:ext cx="10392679"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spTree>
    <p:custDataLst>
      <p:tags r:id="rId1"/>
    </p:custDataLst>
    <p:extLst>
      <p:ext uri="{BB962C8B-B14F-4D97-AF65-F5344CB8AC3E}">
        <p14:creationId xmlns:p14="http://schemas.microsoft.com/office/powerpoint/2010/main" val="196588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ith line-logo right">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5A52B40-80D1-4DAB-BBA2-B874D5CB75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2326" y="398352"/>
            <a:ext cx="1199127" cy="554179"/>
          </a:xfrm>
          <a:prstGeom prst="rect">
            <a:avLst/>
          </a:prstGeom>
        </p:spPr>
      </p:pic>
      <p:sp>
        <p:nvSpPr>
          <p:cNvPr id="6" name="Title 1">
            <a:extLst>
              <a:ext uri="{FF2B5EF4-FFF2-40B4-BE49-F238E27FC236}">
                <a16:creationId xmlns:a16="http://schemas.microsoft.com/office/drawing/2014/main" id="{FE9C1F69-E54C-4AAC-86B7-1EEF38C19B2D}"/>
              </a:ext>
            </a:extLst>
          </p:cNvPr>
          <p:cNvSpPr>
            <a:spLocks noGrp="1"/>
          </p:cNvSpPr>
          <p:nvPr>
            <p:ph type="title"/>
          </p:nvPr>
        </p:nvSpPr>
        <p:spPr>
          <a:xfrm>
            <a:off x="961120" y="365125"/>
            <a:ext cx="9344023"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cxnSp>
        <p:nvCxnSpPr>
          <p:cNvPr id="7" name="Google Shape;69;p11">
            <a:extLst>
              <a:ext uri="{FF2B5EF4-FFF2-40B4-BE49-F238E27FC236}">
                <a16:creationId xmlns:a16="http://schemas.microsoft.com/office/drawing/2014/main" id="{7028525D-7806-4984-A7AA-66A0AAA637BB}"/>
              </a:ext>
            </a:extLst>
          </p:cNvPr>
          <p:cNvCxnSpPr/>
          <p:nvPr userDrawn="1"/>
        </p:nvCxnSpPr>
        <p:spPr>
          <a:xfrm>
            <a:off x="566933" y="6320000"/>
            <a:ext cx="11062400" cy="0"/>
          </a:xfrm>
          <a:prstGeom prst="straightConnector1">
            <a:avLst/>
          </a:prstGeom>
          <a:noFill/>
          <a:ln w="19050" cap="flat" cmpd="sng">
            <a:solidFill>
              <a:srgbClr val="3776B3"/>
            </a:solidFill>
            <a:prstDash val="solid"/>
            <a:round/>
            <a:headEnd type="none" w="sm" len="sm"/>
            <a:tailEnd type="none" w="sm" len="sm"/>
          </a:ln>
        </p:spPr>
      </p:cxnSp>
    </p:spTree>
    <p:extLst>
      <p:ext uri="{BB962C8B-B14F-4D97-AF65-F5344CB8AC3E}">
        <p14:creationId xmlns:p14="http://schemas.microsoft.com/office/powerpoint/2010/main" val="300064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 Content with line-logo right">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5A52B40-80D1-4DAB-BBA2-B874D5CB75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2326" y="398352"/>
            <a:ext cx="1199127" cy="554179"/>
          </a:xfrm>
          <a:prstGeom prst="rect">
            <a:avLst/>
          </a:prstGeom>
        </p:spPr>
      </p:pic>
      <p:sp>
        <p:nvSpPr>
          <p:cNvPr id="6" name="Title 1">
            <a:extLst>
              <a:ext uri="{FF2B5EF4-FFF2-40B4-BE49-F238E27FC236}">
                <a16:creationId xmlns:a16="http://schemas.microsoft.com/office/drawing/2014/main" id="{FE9C1F69-E54C-4AAC-86B7-1EEF38C19B2D}"/>
              </a:ext>
            </a:extLst>
          </p:cNvPr>
          <p:cNvSpPr>
            <a:spLocks noGrp="1"/>
          </p:cNvSpPr>
          <p:nvPr>
            <p:ph type="title"/>
          </p:nvPr>
        </p:nvSpPr>
        <p:spPr>
          <a:xfrm>
            <a:off x="961120" y="365125"/>
            <a:ext cx="9344023" cy="685800"/>
          </a:xfrm>
        </p:spPr>
        <p:txBody>
          <a:bodyPr vert="horz" lIns="91440" tIns="45720" rIns="91440" bIns="45720" rtlCol="0" anchor="t">
            <a:normAutofit/>
          </a:bodyPr>
          <a:lstStyle>
            <a:lvl1pPr>
              <a:defRPr lang="en-US" sz="3600" b="1">
                <a:solidFill>
                  <a:srgbClr val="3876B0"/>
                </a:solidFill>
                <a:latin typeface="Helvetica Neue" panose="02000503000000020004" pitchFamily="2"/>
              </a:defRPr>
            </a:lvl1pPr>
          </a:lstStyle>
          <a:p>
            <a:pPr lvl="0"/>
            <a:r>
              <a:rPr lang="en-US"/>
              <a:t>Click to edit Master title style</a:t>
            </a:r>
          </a:p>
        </p:txBody>
      </p:sp>
      <p:cxnSp>
        <p:nvCxnSpPr>
          <p:cNvPr id="7" name="Google Shape;69;p11">
            <a:extLst>
              <a:ext uri="{FF2B5EF4-FFF2-40B4-BE49-F238E27FC236}">
                <a16:creationId xmlns:a16="http://schemas.microsoft.com/office/drawing/2014/main" id="{7028525D-7806-4984-A7AA-66A0AAA637BB}"/>
              </a:ext>
            </a:extLst>
          </p:cNvPr>
          <p:cNvCxnSpPr/>
          <p:nvPr userDrawn="1"/>
        </p:nvCxnSpPr>
        <p:spPr>
          <a:xfrm>
            <a:off x="566933" y="6320000"/>
            <a:ext cx="11062400" cy="0"/>
          </a:xfrm>
          <a:prstGeom prst="straightConnector1">
            <a:avLst/>
          </a:prstGeom>
          <a:noFill/>
          <a:ln w="19050" cap="flat" cmpd="sng">
            <a:solidFill>
              <a:srgbClr val="3776B3"/>
            </a:solidFill>
            <a:prstDash val="solid"/>
            <a:round/>
            <a:headEnd type="none" w="sm" len="sm"/>
            <a:tailEnd type="none" w="sm" len="sm"/>
          </a:ln>
        </p:spPr>
      </p:cxnSp>
      <p:sp>
        <p:nvSpPr>
          <p:cNvPr id="3" name="Text Placeholder 2">
            <a:extLst>
              <a:ext uri="{FF2B5EF4-FFF2-40B4-BE49-F238E27FC236}">
                <a16:creationId xmlns:a16="http://schemas.microsoft.com/office/drawing/2014/main" id="{C43E15B2-A0A6-4539-8130-98E67DAE2B7F}"/>
              </a:ext>
            </a:extLst>
          </p:cNvPr>
          <p:cNvSpPr>
            <a:spLocks noGrp="1"/>
          </p:cNvSpPr>
          <p:nvPr>
            <p:ph type="body" sz="quarter" idx="10"/>
          </p:nvPr>
        </p:nvSpPr>
        <p:spPr>
          <a:xfrm>
            <a:off x="960440" y="1393799"/>
            <a:ext cx="9344023" cy="474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285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889BE-46C0-42C6-81FB-9ADF01BFA725}"/>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EDFFB75-3651-40FE-8E8F-6C439DA53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842745"/>
      </p:ext>
    </p:extLst>
  </p:cSld>
  <p:clrMap bg1="lt1" tx1="dk1" bg2="lt2" tx2="dk2" accent1="accent1" accent2="accent2" accent3="accent3" accent4="accent4" accent5="accent5" accent6="accent6" hlink="hlink" folHlink="folHlink"/>
  <p:sldLayoutIdLst>
    <p:sldLayoutId id="2147483660" r:id="rId1"/>
    <p:sldLayoutId id="2147483668" r:id="rId2"/>
    <p:sldLayoutId id="2147483650" r:id="rId3"/>
    <p:sldLayoutId id="2147483669" r:id="rId4"/>
    <p:sldLayoutId id="2147483664" r:id="rId5"/>
    <p:sldLayoutId id="2147483681" r:id="rId6"/>
    <p:sldLayoutId id="2147483665" r:id="rId7"/>
    <p:sldLayoutId id="2147483670" r:id="rId8"/>
    <p:sldLayoutId id="2147483682" r:id="rId9"/>
    <p:sldLayoutId id="2147483678" r:id="rId10"/>
    <p:sldLayoutId id="2147483662" r:id="rId11"/>
    <p:sldLayoutId id="2147483655" r:id="rId12"/>
    <p:sldLayoutId id="2147483663" r:id="rId13"/>
    <p:sldLayoutId id="2147483674" r:id="rId14"/>
    <p:sldLayoutId id="2147483666" r:id="rId15"/>
    <p:sldLayoutId id="2147483672" r:id="rId16"/>
    <p:sldLayoutId id="2147483676" r:id="rId17"/>
    <p:sldLayoutId id="2147483667" r:id="rId18"/>
    <p:sldLayoutId id="2147483673" r:id="rId19"/>
    <p:sldLayoutId id="2147483679" r:id="rId20"/>
    <p:sldLayoutId id="2147483677" r:id="rId21"/>
    <p:sldLayoutId id="2147483671" r:id="rId22"/>
    <p:sldLayoutId id="2147483649" r:id="rId23"/>
    <p:sldLayoutId id="2147483651" r:id="rId24"/>
    <p:sldLayoutId id="2147483652" r:id="rId25"/>
    <p:sldLayoutId id="2147483653" r:id="rId26"/>
    <p:sldLayoutId id="2147483656" r:id="rId27"/>
    <p:sldLayoutId id="2147483657" r:id="rId28"/>
    <p:sldLayoutId id="2147483680" r:id="rId29"/>
    <p:sldLayoutId id="2147483658" r:id="rId30"/>
    <p:sldLayoutId id="2147483659" r:id="rId31"/>
    <p:sldLayoutId id="2147483675" r:id="rId32"/>
    <p:sldLayoutId id="2147483683" r:id="rId33"/>
    <p:sldLayoutId id="2147483684" r:id="rId34"/>
    <p:sldLayoutId id="2147483685" r:id="rId35"/>
  </p:sldLayoutIdLst>
  <p:txStyles>
    <p:titleStyle>
      <a:lvl1pPr algn="l" defTabSz="914400" rtl="0" eaLnBrk="1" latinLnBrk="0" hangingPunct="1">
        <a:lnSpc>
          <a:spcPct val="90000"/>
        </a:lnSpc>
        <a:spcBef>
          <a:spcPct val="0"/>
        </a:spcBef>
        <a:buNone/>
        <a:defRPr sz="4400" kern="1200">
          <a:solidFill>
            <a:schemeClr val="accent4"/>
          </a:solidFill>
          <a:latin typeface="Helvetica Neue" panose="02000503000000020004"/>
          <a:ea typeface="+mj-ea"/>
          <a:cs typeface="+mj-cs"/>
        </a:defRPr>
      </a:lvl1pPr>
    </p:titleStyle>
    <p:bodyStyle>
      <a:lvl1pPr marL="228600" indent="-228600" algn="l" defTabSz="914400" rtl="0" eaLnBrk="1" latinLnBrk="0" hangingPunct="1">
        <a:lnSpc>
          <a:spcPct val="90000"/>
        </a:lnSpc>
        <a:spcBef>
          <a:spcPts val="1000"/>
        </a:spcBef>
        <a:buClr>
          <a:srgbClr val="3776B3"/>
        </a:buClr>
        <a:buFont typeface="Arial" panose="020B0604020202020204" pitchFamily="34" charset="0"/>
        <a:buChar char="•"/>
        <a:defRPr sz="2800" kern="1200">
          <a:solidFill>
            <a:srgbClr val="63666A"/>
          </a:solidFill>
          <a:latin typeface="Helvetica Neue" panose="02000503000000020004"/>
          <a:ea typeface="+mn-ea"/>
          <a:cs typeface="+mn-cs"/>
        </a:defRPr>
      </a:lvl1pPr>
      <a:lvl2pPr marL="6858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2pPr>
      <a:lvl3pPr marL="11430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3pPr>
      <a:lvl4pPr marL="16002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4pPr>
      <a:lvl5pPr marL="20574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ags" Target="../tags/tag34.xml"/><Relationship Id="rId5" Type="http://schemas.openxmlformats.org/officeDocument/2006/relationships/image" Target="../media/image29.png"/><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4.xml"/><Relationship Id="rId1" Type="http://schemas.openxmlformats.org/officeDocument/2006/relationships/tags" Target="../tags/tag35.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image" Target="../media/image35.pn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40.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50.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3.xml"/><Relationship Id="rId1" Type="http://schemas.openxmlformats.org/officeDocument/2006/relationships/tags" Target="../tags/tag60.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3.xml"/><Relationship Id="rId1" Type="http://schemas.openxmlformats.org/officeDocument/2006/relationships/tags" Target="../tags/tag61.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62.xml"/><Relationship Id="rId5" Type="http://schemas.openxmlformats.org/officeDocument/2006/relationships/hyperlink" Target="mailto:cindy@cgoodburnconsulting.com" TargetMode="External"/><Relationship Id="rId4" Type="http://schemas.openxmlformats.org/officeDocument/2006/relationships/hyperlink" Target="mailto:joxenford@"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356484-F0BC-4B20-86F5-6BAEEA39181B}"/>
              </a:ext>
            </a:extLst>
          </p:cNvPr>
          <p:cNvSpPr>
            <a:spLocks noGrp="1"/>
          </p:cNvSpPr>
          <p:nvPr>
            <p:ph type="body" sz="quarter" idx="10"/>
          </p:nvPr>
        </p:nvSpPr>
        <p:spPr>
          <a:xfrm>
            <a:off x="3490575" y="1012075"/>
            <a:ext cx="8035356" cy="1307606"/>
          </a:xfrm>
        </p:spPr>
        <p:txBody>
          <a:bodyPr vert="horz" lIns="91440" tIns="45720" rIns="91440" bIns="45720" rtlCol="0" anchor="t">
            <a:normAutofit/>
          </a:bodyPr>
          <a:lstStyle/>
          <a:p>
            <a:pPr algn="ctr"/>
            <a:r>
              <a:rPr lang="en-US" dirty="0"/>
              <a:t>The Whys and How of SOPs</a:t>
            </a:r>
          </a:p>
        </p:txBody>
      </p:sp>
      <p:sp>
        <p:nvSpPr>
          <p:cNvPr id="3" name="Text Placeholder 2">
            <a:extLst>
              <a:ext uri="{FF2B5EF4-FFF2-40B4-BE49-F238E27FC236}">
                <a16:creationId xmlns:a16="http://schemas.microsoft.com/office/drawing/2014/main" id="{DDA922BB-B184-42F3-A84A-3284F857557E}"/>
              </a:ext>
            </a:extLst>
          </p:cNvPr>
          <p:cNvSpPr>
            <a:spLocks noGrp="1"/>
          </p:cNvSpPr>
          <p:nvPr>
            <p:ph type="body" sz="quarter" idx="11"/>
          </p:nvPr>
        </p:nvSpPr>
        <p:spPr>
          <a:xfrm>
            <a:off x="3190461" y="4046943"/>
            <a:ext cx="8139527" cy="2055812"/>
          </a:xfrm>
        </p:spPr>
        <p:txBody>
          <a:bodyPr/>
          <a:lstStyle/>
          <a:p>
            <a:pPr algn="ctr"/>
            <a:r>
              <a:rPr lang="en-US" dirty="0"/>
              <a:t>Jeff Oxenford, joxenford@rcap.org</a:t>
            </a:r>
          </a:p>
          <a:p>
            <a:pPr algn="ctr"/>
            <a:endParaRPr lang="en-US" dirty="0"/>
          </a:p>
          <a:p>
            <a:pPr algn="ctr"/>
            <a:r>
              <a:rPr lang="en-US" dirty="0"/>
              <a:t>Cindy Goodburn, cindy@cgoodburnconsulting.com </a:t>
            </a:r>
          </a:p>
          <a:p>
            <a:pPr algn="ctr"/>
            <a:endParaRPr lang="en-US" dirty="0"/>
          </a:p>
          <a:p>
            <a:pPr algn="ctr"/>
            <a:endParaRPr lang="en-US" dirty="0"/>
          </a:p>
        </p:txBody>
      </p:sp>
      <p:pic>
        <p:nvPicPr>
          <p:cNvPr id="4" name="Picture 3" descr="MAP logo">
            <a:extLst>
              <a:ext uri="{FF2B5EF4-FFF2-40B4-BE49-F238E27FC236}">
                <a16:creationId xmlns:a16="http://schemas.microsoft.com/office/drawing/2014/main" id="{A0CF311D-03BC-4CAC-B37E-451F271A6A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3331" y="233016"/>
            <a:ext cx="2805409" cy="1307606"/>
          </a:xfrm>
          <a:prstGeom prst="rect">
            <a:avLst/>
          </a:prstGeom>
        </p:spPr>
      </p:pic>
      <p:pic>
        <p:nvPicPr>
          <p:cNvPr id="5" name="Picture 4">
            <a:extLst>
              <a:ext uri="{FF2B5EF4-FFF2-40B4-BE49-F238E27FC236}">
                <a16:creationId xmlns:a16="http://schemas.microsoft.com/office/drawing/2014/main" id="{4A44123D-A162-44EA-9CBF-34D262BCDB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73331" y="1665878"/>
            <a:ext cx="1594282" cy="55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drawing of a face&#10;&#10;Description generated with high confidence">
            <a:extLst>
              <a:ext uri="{FF2B5EF4-FFF2-40B4-BE49-F238E27FC236}">
                <a16:creationId xmlns:a16="http://schemas.microsoft.com/office/drawing/2014/main" id="{8C1799A9-68B1-415F-8CE8-A292EC195E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73331" y="2659687"/>
            <a:ext cx="1705838" cy="679822"/>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231ED47E-DABE-4BFC-A41A-AAB1982E02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73331" y="3518489"/>
            <a:ext cx="2034980" cy="815378"/>
          </a:xfrm>
          <a:prstGeom prst="rect">
            <a:avLst/>
          </a:prstGeom>
        </p:spPr>
      </p:pic>
      <p:pic>
        <p:nvPicPr>
          <p:cNvPr id="8" name="Picture 7" descr="A close up of a sign&#10;&#10;Description automatically generated">
            <a:extLst>
              <a:ext uri="{FF2B5EF4-FFF2-40B4-BE49-F238E27FC236}">
                <a16:creationId xmlns:a16="http://schemas.microsoft.com/office/drawing/2014/main" id="{CD249B71-9106-4030-8E21-25B9B251F1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73331" y="4722864"/>
            <a:ext cx="3276600" cy="795893"/>
          </a:xfrm>
          <a:prstGeom prst="rect">
            <a:avLst/>
          </a:prstGeom>
        </p:spPr>
      </p:pic>
      <p:pic>
        <p:nvPicPr>
          <p:cNvPr id="9" name="Picture 8" descr="A picture containing building, drawing&#10;&#10;Description automatically generated">
            <a:extLst>
              <a:ext uri="{FF2B5EF4-FFF2-40B4-BE49-F238E27FC236}">
                <a16:creationId xmlns:a16="http://schemas.microsoft.com/office/drawing/2014/main" id="{8C42148B-D656-4DA1-8A6E-7B45DE4FE2E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573331" y="5827997"/>
            <a:ext cx="1967073" cy="1030003"/>
          </a:xfrm>
          <a:prstGeom prst="rect">
            <a:avLst/>
          </a:prstGeom>
        </p:spPr>
      </p:pic>
    </p:spTree>
    <p:custDataLst>
      <p:tags r:id="rId1"/>
    </p:custDataLst>
    <p:extLst>
      <p:ext uri="{BB962C8B-B14F-4D97-AF65-F5344CB8AC3E}">
        <p14:creationId xmlns:p14="http://schemas.microsoft.com/office/powerpoint/2010/main" val="2352003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2130BF-5531-1667-8525-24FA12091D58}"/>
              </a:ext>
            </a:extLst>
          </p:cNvPr>
          <p:cNvSpPr>
            <a:spLocks noGrp="1"/>
          </p:cNvSpPr>
          <p:nvPr>
            <p:ph idx="1"/>
          </p:nvPr>
        </p:nvSpPr>
        <p:spPr/>
        <p:txBody>
          <a:bodyPr/>
          <a:lstStyle/>
          <a:p>
            <a:pPr>
              <a:lnSpc>
                <a:spcPct val="150000"/>
              </a:lnSpc>
              <a:spcBef>
                <a:spcPts val="0"/>
              </a:spcBef>
            </a:pPr>
            <a:r>
              <a:rPr lang="en-US" sz="3200" dirty="0"/>
              <a:t>Permit compliance</a:t>
            </a:r>
          </a:p>
          <a:p>
            <a:pPr>
              <a:lnSpc>
                <a:spcPct val="150000"/>
              </a:lnSpc>
              <a:spcBef>
                <a:spcPts val="0"/>
              </a:spcBef>
            </a:pPr>
            <a:r>
              <a:rPr lang="en-US" sz="3200" dirty="0"/>
              <a:t>Reducing liability</a:t>
            </a:r>
          </a:p>
          <a:p>
            <a:pPr>
              <a:lnSpc>
                <a:spcPct val="150000"/>
              </a:lnSpc>
              <a:spcBef>
                <a:spcPts val="0"/>
              </a:spcBef>
            </a:pPr>
            <a:r>
              <a:rPr lang="en-US" sz="3200" dirty="0"/>
              <a:t>Training and cross training</a:t>
            </a:r>
          </a:p>
          <a:p>
            <a:pPr>
              <a:lnSpc>
                <a:spcPct val="150000"/>
              </a:lnSpc>
              <a:spcBef>
                <a:spcPts val="0"/>
              </a:spcBef>
            </a:pPr>
            <a:r>
              <a:rPr lang="en-US" sz="3200" dirty="0"/>
              <a:t>Communications</a:t>
            </a:r>
          </a:p>
          <a:p>
            <a:pPr>
              <a:lnSpc>
                <a:spcPct val="150000"/>
              </a:lnSpc>
              <a:spcBef>
                <a:spcPts val="0"/>
              </a:spcBef>
            </a:pPr>
            <a:r>
              <a:rPr lang="en-US" sz="3200" dirty="0"/>
              <a:t>Value measurement</a:t>
            </a:r>
          </a:p>
          <a:p>
            <a:pPr>
              <a:lnSpc>
                <a:spcPct val="150000"/>
              </a:lnSpc>
              <a:spcBef>
                <a:spcPts val="0"/>
              </a:spcBef>
            </a:pPr>
            <a:r>
              <a:rPr lang="en-US" sz="3200" dirty="0"/>
              <a:t>Accountability</a:t>
            </a:r>
          </a:p>
          <a:p>
            <a:endParaRPr lang="en-US" dirty="0"/>
          </a:p>
        </p:txBody>
      </p:sp>
      <p:sp>
        <p:nvSpPr>
          <p:cNvPr id="3" name="Title 2">
            <a:extLst>
              <a:ext uri="{FF2B5EF4-FFF2-40B4-BE49-F238E27FC236}">
                <a16:creationId xmlns:a16="http://schemas.microsoft.com/office/drawing/2014/main" id="{F2F0EBE5-BE2C-8F6C-72FC-E85218788C3A}"/>
              </a:ext>
            </a:extLst>
          </p:cNvPr>
          <p:cNvSpPr>
            <a:spLocks noGrp="1"/>
          </p:cNvSpPr>
          <p:nvPr>
            <p:ph type="title"/>
          </p:nvPr>
        </p:nvSpPr>
        <p:spPr/>
        <p:txBody>
          <a:bodyPr>
            <a:normAutofit fontScale="90000"/>
          </a:bodyPr>
          <a:lstStyle/>
          <a:p>
            <a:r>
              <a:rPr lang="en-US" dirty="0"/>
              <a:t>Other Drivers</a:t>
            </a:r>
            <a:br>
              <a:rPr lang="en-US" dirty="0"/>
            </a:br>
            <a:endParaRPr lang="en-US" dirty="0"/>
          </a:p>
        </p:txBody>
      </p:sp>
    </p:spTree>
    <p:custDataLst>
      <p:tags r:id="rId1"/>
    </p:custDataLst>
    <p:extLst>
      <p:ext uri="{BB962C8B-B14F-4D97-AF65-F5344CB8AC3E}">
        <p14:creationId xmlns:p14="http://schemas.microsoft.com/office/powerpoint/2010/main" val="141497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Audiences</a:t>
            </a:r>
          </a:p>
        </p:txBody>
      </p:sp>
      <p:sp>
        <p:nvSpPr>
          <p:cNvPr id="3" name="Content Placeholder 2"/>
          <p:cNvSpPr>
            <a:spLocks noGrp="1"/>
          </p:cNvSpPr>
          <p:nvPr>
            <p:ph idx="1"/>
          </p:nvPr>
        </p:nvSpPr>
        <p:spPr>
          <a:xfrm>
            <a:off x="961120" y="1709058"/>
            <a:ext cx="9198517" cy="1107996"/>
          </a:xfrm>
        </p:spPr>
        <p:txBody>
          <a:bodyPr/>
          <a:lstStyle/>
          <a:p>
            <a:r>
              <a:rPr lang="en-US" dirty="0"/>
              <a:t>Who are you writing SOPs for?</a:t>
            </a:r>
          </a:p>
          <a:p>
            <a:endParaRPr lang="en-US" dirty="0"/>
          </a:p>
        </p:txBody>
      </p:sp>
    </p:spTree>
    <p:custDataLst>
      <p:tags r:id="rId1"/>
    </p:custDataLst>
    <p:extLst>
      <p:ext uri="{BB962C8B-B14F-4D97-AF65-F5344CB8AC3E}">
        <p14:creationId xmlns:p14="http://schemas.microsoft.com/office/powerpoint/2010/main" val="173883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9855200" cy="664797"/>
          </a:xfrm>
        </p:spPr>
        <p:txBody>
          <a:bodyPr/>
          <a:lstStyle/>
          <a:p>
            <a:r>
              <a:rPr lang="en-US" dirty="0"/>
              <a:t>Audiences</a:t>
            </a:r>
          </a:p>
        </p:txBody>
      </p:sp>
      <p:sp>
        <p:nvSpPr>
          <p:cNvPr id="3" name="Content Placeholder 2"/>
          <p:cNvSpPr>
            <a:spLocks noGrp="1"/>
          </p:cNvSpPr>
          <p:nvPr>
            <p:ph idx="1"/>
          </p:nvPr>
        </p:nvSpPr>
        <p:spPr>
          <a:xfrm>
            <a:off x="6146800" y="1593199"/>
            <a:ext cx="5715000" cy="4419671"/>
          </a:xfrm>
        </p:spPr>
        <p:txBody>
          <a:bodyPr/>
          <a:lstStyle/>
          <a:p>
            <a:pPr lvl="0"/>
            <a:r>
              <a:rPr lang="en-US" sz="3200" dirty="0"/>
              <a:t>Different needs </a:t>
            </a:r>
          </a:p>
          <a:p>
            <a:pPr lvl="1"/>
            <a:r>
              <a:rPr lang="en-US" sz="2800" dirty="0"/>
              <a:t>New employees </a:t>
            </a:r>
          </a:p>
          <a:p>
            <a:pPr lvl="1"/>
            <a:r>
              <a:rPr lang="en-US" sz="2800" dirty="0"/>
              <a:t>Infrequent tasks (seasonal)</a:t>
            </a:r>
          </a:p>
          <a:p>
            <a:pPr lvl="1"/>
            <a:r>
              <a:rPr lang="en-US" sz="2800" dirty="0"/>
              <a:t>Regular tasks - regular crew </a:t>
            </a:r>
          </a:p>
          <a:p>
            <a:pPr lvl="1"/>
            <a:r>
              <a:rPr lang="en-US" sz="2800" dirty="0"/>
              <a:t>Different crews </a:t>
            </a:r>
          </a:p>
          <a:p>
            <a:pPr lvl="1"/>
            <a:r>
              <a:rPr lang="en-US" sz="2800" dirty="0"/>
              <a:t>Standby operations (back-up operator)</a:t>
            </a:r>
          </a:p>
          <a:p>
            <a:pPr lvl="1"/>
            <a:r>
              <a:rPr lang="en-US" sz="2800" dirty="0"/>
              <a:t>As part of a safety </a:t>
            </a:r>
            <a:r>
              <a:rPr lang="en-US" dirty="0"/>
              <a:t>program</a:t>
            </a:r>
          </a:p>
          <a:p>
            <a:pPr>
              <a:buNone/>
            </a:pPr>
            <a:endParaRPr lang="en-US" dirty="0"/>
          </a:p>
        </p:txBody>
      </p:sp>
      <p:sp>
        <p:nvSpPr>
          <p:cNvPr id="6" name="Content Placeholder 2"/>
          <p:cNvSpPr txBox="1">
            <a:spLocks/>
          </p:cNvSpPr>
          <p:nvPr/>
        </p:nvSpPr>
        <p:spPr>
          <a:xfrm>
            <a:off x="762000" y="1593199"/>
            <a:ext cx="4368800" cy="486287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6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Internal audiences</a:t>
            </a:r>
          </a:p>
          <a:p>
            <a:pPr lvl="1">
              <a:spcBef>
                <a:spcPts val="0"/>
              </a:spcBef>
            </a:pPr>
            <a:r>
              <a:rPr lang="en-US" sz="2800" dirty="0"/>
              <a:t>Operations</a:t>
            </a:r>
          </a:p>
          <a:p>
            <a:pPr lvl="1">
              <a:spcBef>
                <a:spcPts val="0"/>
              </a:spcBef>
            </a:pPr>
            <a:r>
              <a:rPr lang="en-US" sz="2800" dirty="0"/>
              <a:t>Engineers</a:t>
            </a:r>
          </a:p>
          <a:p>
            <a:pPr lvl="1">
              <a:spcBef>
                <a:spcPts val="0"/>
              </a:spcBef>
            </a:pPr>
            <a:r>
              <a:rPr lang="en-US" sz="2800" dirty="0"/>
              <a:t>Laboratory</a:t>
            </a:r>
          </a:p>
          <a:p>
            <a:pPr lvl="1">
              <a:spcBef>
                <a:spcPts val="0"/>
              </a:spcBef>
            </a:pPr>
            <a:r>
              <a:rPr lang="en-US" sz="2800" dirty="0"/>
              <a:t>Upper management</a:t>
            </a:r>
          </a:p>
          <a:p>
            <a:pPr lvl="1">
              <a:spcBef>
                <a:spcPts val="0"/>
              </a:spcBef>
            </a:pPr>
            <a:endParaRPr lang="en-US" sz="2800" dirty="0"/>
          </a:p>
          <a:p>
            <a:r>
              <a:rPr lang="en-US" sz="3200" dirty="0"/>
              <a:t>External audiences</a:t>
            </a:r>
          </a:p>
          <a:p>
            <a:pPr lvl="1">
              <a:spcBef>
                <a:spcPts val="0"/>
              </a:spcBef>
            </a:pPr>
            <a:r>
              <a:rPr lang="en-US" sz="2800" dirty="0"/>
              <a:t>Contractors</a:t>
            </a:r>
          </a:p>
          <a:p>
            <a:pPr lvl="1">
              <a:spcBef>
                <a:spcPts val="0"/>
              </a:spcBef>
            </a:pPr>
            <a:r>
              <a:rPr lang="en-US" sz="2800" dirty="0"/>
              <a:t>Regulators</a:t>
            </a:r>
          </a:p>
          <a:p>
            <a:pPr lvl="1">
              <a:spcBef>
                <a:spcPts val="0"/>
              </a:spcBef>
            </a:pPr>
            <a:r>
              <a:rPr lang="en-US" sz="2800" dirty="0"/>
              <a:t>Other departments</a:t>
            </a:r>
          </a:p>
          <a:p>
            <a:pPr lvl="1">
              <a:spcBef>
                <a:spcPts val="0"/>
              </a:spcBef>
            </a:pPr>
            <a:r>
              <a:rPr lang="en-US" sz="2800" dirty="0"/>
              <a:t>Interconnects and other agencies</a:t>
            </a:r>
          </a:p>
        </p:txBody>
      </p:sp>
    </p:spTree>
    <p:custDataLst>
      <p:tags r:id="rId1"/>
    </p:custDataLst>
    <p:extLst>
      <p:ext uri="{BB962C8B-B14F-4D97-AF65-F5344CB8AC3E}">
        <p14:creationId xmlns:p14="http://schemas.microsoft.com/office/powerpoint/2010/main" val="175259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a:xfrm>
            <a:off x="1547542" y="1600201"/>
            <a:ext cx="9198517" cy="498598"/>
          </a:xfrm>
        </p:spPr>
        <p:txBody>
          <a:bodyPr>
            <a:normAutofit lnSpcReduction="10000"/>
          </a:bodyPr>
          <a:lstStyle/>
          <a:p>
            <a:r>
              <a:rPr lang="en-US" dirty="0"/>
              <a:t>What’s making SOP development so hard?</a:t>
            </a:r>
          </a:p>
        </p:txBody>
      </p:sp>
    </p:spTree>
    <p:custDataLst>
      <p:tags r:id="rId1"/>
    </p:custDataLst>
    <p:extLst>
      <p:ext uri="{BB962C8B-B14F-4D97-AF65-F5344CB8AC3E}">
        <p14:creationId xmlns:p14="http://schemas.microsoft.com/office/powerpoint/2010/main" val="68973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6598"/>
            <a:ext cx="6934200" cy="664797"/>
          </a:xfrm>
        </p:spPr>
        <p:txBody>
          <a:bodyPr/>
          <a:lstStyle/>
          <a:p>
            <a:r>
              <a:rPr lang="en-US" dirty="0"/>
              <a:t>Top Challenges</a:t>
            </a:r>
          </a:p>
        </p:txBody>
      </p:sp>
      <p:sp>
        <p:nvSpPr>
          <p:cNvPr id="3" name="Content Placeholder 2"/>
          <p:cNvSpPr>
            <a:spLocks noGrp="1"/>
          </p:cNvSpPr>
          <p:nvPr>
            <p:ph idx="1"/>
          </p:nvPr>
        </p:nvSpPr>
        <p:spPr>
          <a:xfrm>
            <a:off x="457200" y="1386637"/>
            <a:ext cx="4572000" cy="3794885"/>
          </a:xfrm>
        </p:spPr>
        <p:txBody>
          <a:bodyPr>
            <a:normAutofit lnSpcReduction="10000"/>
          </a:bodyPr>
          <a:lstStyle/>
          <a:p>
            <a:pPr>
              <a:spcBef>
                <a:spcPts val="1800"/>
              </a:spcBef>
            </a:pPr>
            <a:r>
              <a:rPr lang="en-US" sz="2800" dirty="0"/>
              <a:t>Time and resources</a:t>
            </a:r>
          </a:p>
          <a:p>
            <a:pPr>
              <a:spcBef>
                <a:spcPts val="1800"/>
              </a:spcBef>
            </a:pPr>
            <a:r>
              <a:rPr lang="en-US" sz="2800" dirty="0"/>
              <a:t>SOPs are often </a:t>
            </a:r>
            <a:r>
              <a:rPr lang="en-US" sz="2800" dirty="0" err="1"/>
              <a:t>backburnered</a:t>
            </a:r>
            <a:endParaRPr lang="en-US" sz="2800" dirty="0"/>
          </a:p>
          <a:p>
            <a:pPr>
              <a:spcBef>
                <a:spcPts val="1800"/>
              </a:spcBef>
            </a:pPr>
            <a:r>
              <a:rPr lang="en-US" sz="2800" dirty="0"/>
              <a:t>Getting people to use the SOPs</a:t>
            </a:r>
          </a:p>
          <a:p>
            <a:pPr>
              <a:spcBef>
                <a:spcPts val="1800"/>
              </a:spcBef>
            </a:pPr>
            <a:r>
              <a:rPr lang="en-US" sz="2800" dirty="0"/>
              <a:t>Getting buy-in and understanding</a:t>
            </a:r>
            <a:br>
              <a:rPr lang="en-US" sz="2800" dirty="0"/>
            </a:br>
            <a:r>
              <a:rPr lang="en-US" sz="2800" dirty="0"/>
              <a:t>value</a:t>
            </a:r>
            <a:endParaRPr lang="en-US" dirty="0"/>
          </a:p>
        </p:txBody>
      </p:sp>
      <p:pic>
        <p:nvPicPr>
          <p:cNvPr id="62466" name="Picture 2" descr="http://images.sodahead.com/polls/001847003/332782262_Sop_Sign_answer_2_xlarge.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6096" y="4801167"/>
            <a:ext cx="1326207" cy="1799117"/>
          </a:xfrm>
          <a:prstGeom prst="rect">
            <a:avLst/>
          </a:prstGeom>
          <a:noFill/>
        </p:spPr>
      </p:pic>
      <p:sp>
        <p:nvSpPr>
          <p:cNvPr id="8" name="Content Placeholder 2"/>
          <p:cNvSpPr txBox="1">
            <a:spLocks/>
          </p:cNvSpPr>
          <p:nvPr/>
        </p:nvSpPr>
        <p:spPr>
          <a:xfrm>
            <a:off x="6202978" y="1204018"/>
            <a:ext cx="5470236" cy="6277103"/>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6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500"/>
              </a:spcBef>
              <a:buFont typeface="Arial" panose="020B0604020202020204" pitchFamily="34" charset="0"/>
              <a:buChar char="•"/>
            </a:pPr>
            <a:r>
              <a:rPr lang="en-US" sz="2400" dirty="0">
                <a:latin typeface="Helvetica Neue" panose="02000503000000020004"/>
              </a:rPr>
              <a:t>Who writes them? Subject matter experts are not always writers. </a:t>
            </a:r>
          </a:p>
          <a:p>
            <a:pPr>
              <a:spcBef>
                <a:spcPts val="1500"/>
              </a:spcBef>
              <a:buFont typeface="Arial" panose="020B0604020202020204" pitchFamily="34" charset="0"/>
              <a:buChar char="•"/>
            </a:pPr>
            <a:r>
              <a:rPr lang="en-US" sz="2400" dirty="0">
                <a:latin typeface="Helvetica Neue" panose="02000503000000020004"/>
              </a:rPr>
              <a:t>There is no dedicated person</a:t>
            </a:r>
          </a:p>
          <a:p>
            <a:pPr>
              <a:spcBef>
                <a:spcPts val="1500"/>
              </a:spcBef>
              <a:buFont typeface="Arial" panose="020B0604020202020204" pitchFamily="34" charset="0"/>
              <a:buChar char="•"/>
            </a:pPr>
            <a:r>
              <a:rPr lang="en-US" sz="2400" dirty="0">
                <a:latin typeface="Helvetica Neue" panose="02000503000000020004"/>
              </a:rPr>
              <a:t>Bureaucracy and multiple approvals needed</a:t>
            </a:r>
          </a:p>
          <a:p>
            <a:pPr>
              <a:spcBef>
                <a:spcPts val="1500"/>
              </a:spcBef>
              <a:buFont typeface="Arial" panose="020B0604020202020204" pitchFamily="34" charset="0"/>
              <a:buChar char="•"/>
            </a:pPr>
            <a:r>
              <a:rPr lang="en-US" sz="2400" dirty="0">
                <a:latin typeface="Helvetica Neue" panose="02000503000000020004"/>
              </a:rPr>
              <a:t>Analysis paralysis</a:t>
            </a:r>
          </a:p>
          <a:p>
            <a:pPr>
              <a:spcBef>
                <a:spcPts val="1500"/>
              </a:spcBef>
              <a:buFont typeface="Arial" panose="020B0604020202020204" pitchFamily="34" charset="0"/>
              <a:buChar char="•"/>
            </a:pPr>
            <a:r>
              <a:rPr lang="en-US" sz="2400" dirty="0">
                <a:latin typeface="Helvetica Neue" panose="02000503000000020004"/>
              </a:rPr>
              <a:t>Fear in not accurately capturing steps, fear of writing, and fear of new technology.</a:t>
            </a:r>
          </a:p>
          <a:p>
            <a:pPr>
              <a:spcBef>
                <a:spcPts val="1500"/>
              </a:spcBef>
              <a:buFont typeface="Arial" panose="020B0604020202020204" pitchFamily="34" charset="0"/>
              <a:buChar char="•"/>
            </a:pPr>
            <a:r>
              <a:rPr lang="en-US" sz="2400" dirty="0">
                <a:latin typeface="Helvetica Neue" panose="02000503000000020004"/>
              </a:rPr>
              <a:t>Resistance to writing and/or using SOPs</a:t>
            </a:r>
          </a:p>
          <a:p>
            <a:pPr>
              <a:spcBef>
                <a:spcPts val="1500"/>
              </a:spcBef>
              <a:buFont typeface="Arial" panose="020B0604020202020204" pitchFamily="34" charset="0"/>
              <a:buChar char="•"/>
            </a:pPr>
            <a:r>
              <a:rPr lang="en-US" sz="2400" dirty="0">
                <a:latin typeface="Helvetica Neue" panose="02000503000000020004"/>
              </a:rPr>
              <a:t>Getting started, a daunting task</a:t>
            </a:r>
          </a:p>
          <a:p>
            <a:pPr>
              <a:spcBef>
                <a:spcPts val="1500"/>
              </a:spcBef>
              <a:buFont typeface="Arial" panose="020B0604020202020204" pitchFamily="34" charset="0"/>
              <a:buChar char="•"/>
            </a:pPr>
            <a:r>
              <a:rPr lang="en-US" sz="2400" dirty="0">
                <a:latin typeface="Helvetica Neue" panose="02000503000000020004"/>
              </a:rPr>
              <a:t>Prioritization </a:t>
            </a:r>
          </a:p>
          <a:p>
            <a:endParaRPr lang="en-US" dirty="0"/>
          </a:p>
        </p:txBody>
      </p:sp>
      <p:sp>
        <p:nvSpPr>
          <p:cNvPr id="4" name="Title 1">
            <a:extLst>
              <a:ext uri="{FF2B5EF4-FFF2-40B4-BE49-F238E27FC236}">
                <a16:creationId xmlns:a16="http://schemas.microsoft.com/office/drawing/2014/main" id="{A8DA5671-8B9B-599A-A20F-8015B538CEF8}"/>
              </a:ext>
            </a:extLst>
          </p:cNvPr>
          <p:cNvSpPr txBox="1">
            <a:spLocks/>
          </p:cNvSpPr>
          <p:nvPr/>
        </p:nvSpPr>
        <p:spPr>
          <a:xfrm>
            <a:off x="6264921" y="326598"/>
            <a:ext cx="6934200" cy="6647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600" b="1" kern="1200">
                <a:solidFill>
                  <a:srgbClr val="3876B0"/>
                </a:solidFill>
                <a:latin typeface="Helvetica Neue" panose="02000503000000020004" pitchFamily="2"/>
                <a:ea typeface="+mj-ea"/>
                <a:cs typeface="+mj-cs"/>
              </a:defRPr>
            </a:lvl1pPr>
          </a:lstStyle>
          <a:p>
            <a:r>
              <a:rPr lang="en-US" dirty="0"/>
              <a:t>Other Challenges</a:t>
            </a:r>
          </a:p>
        </p:txBody>
      </p:sp>
    </p:spTree>
    <p:custDataLst>
      <p:tags r:id="rId1"/>
    </p:custDataLst>
    <p:extLst>
      <p:ext uri="{BB962C8B-B14F-4D97-AF65-F5344CB8AC3E}">
        <p14:creationId xmlns:p14="http://schemas.microsoft.com/office/powerpoint/2010/main" val="2842768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458200" cy="664797"/>
          </a:xfrm>
        </p:spPr>
        <p:txBody>
          <a:bodyPr/>
          <a:lstStyle/>
          <a:p>
            <a:r>
              <a:rPr lang="en-US" dirty="0"/>
              <a:t>Rate where you are with SOPs? </a:t>
            </a:r>
          </a:p>
        </p:txBody>
      </p:sp>
    </p:spTree>
    <p:custDataLst>
      <p:tags r:id="rId1"/>
    </p:custDataLst>
    <p:extLst>
      <p:ext uri="{BB962C8B-B14F-4D97-AF65-F5344CB8AC3E}">
        <p14:creationId xmlns:p14="http://schemas.microsoft.com/office/powerpoint/2010/main" val="413916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9220200" cy="664797"/>
          </a:xfrm>
        </p:spPr>
        <p:txBody>
          <a:bodyPr/>
          <a:lstStyle/>
          <a:p>
            <a:r>
              <a:rPr lang="en-US" dirty="0">
                <a:solidFill>
                  <a:schemeClr val="accent1">
                    <a:lumMod val="75000"/>
                  </a:schemeClr>
                </a:solidFill>
              </a:rPr>
              <a:t>Four Steps in Developing Effective SOPs</a:t>
            </a:r>
          </a:p>
        </p:txBody>
      </p:sp>
      <p:sp>
        <p:nvSpPr>
          <p:cNvPr id="9" name="Rectangle 8"/>
          <p:cNvSpPr/>
          <p:nvPr/>
        </p:nvSpPr>
        <p:spPr>
          <a:xfrm>
            <a:off x="1371600" y="2057400"/>
            <a:ext cx="9144000" cy="3311676"/>
          </a:xfrm>
          <a:prstGeom prst="rect">
            <a:avLst/>
          </a:prstGeom>
        </p:spPr>
        <p:txBody>
          <a:bodyPr wrap="square">
            <a:spAutoFit/>
          </a:bodyPr>
          <a:lstStyle/>
          <a:p>
            <a:pPr marL="514350" indent="-514350" eaLnBrk="0" hangingPunct="0">
              <a:spcBef>
                <a:spcPct val="20000"/>
              </a:spcBef>
              <a:spcAft>
                <a:spcPts val="1200"/>
              </a:spcAft>
              <a:buFont typeface="+mj-lt"/>
              <a:buAutoNum type="arabicPeriod"/>
            </a:pPr>
            <a:r>
              <a:rPr lang="en-US" sz="3200" kern="0" dirty="0">
                <a:latin typeface="Arial"/>
              </a:rPr>
              <a:t>Identify format to use – Template</a:t>
            </a:r>
          </a:p>
          <a:p>
            <a:pPr marL="514350" indent="-514350" eaLnBrk="0" hangingPunct="0">
              <a:spcBef>
                <a:spcPct val="20000"/>
              </a:spcBef>
              <a:spcAft>
                <a:spcPts val="1200"/>
              </a:spcAft>
              <a:buFont typeface="+mj-lt"/>
              <a:buAutoNum type="arabicPeriod"/>
            </a:pPr>
            <a:r>
              <a:rPr lang="en-US" sz="3200" kern="0" dirty="0">
                <a:latin typeface="Arial"/>
              </a:rPr>
              <a:t>How many SOPs are needed? </a:t>
            </a:r>
          </a:p>
          <a:p>
            <a:pPr marL="514350" indent="-514350" eaLnBrk="0" hangingPunct="0">
              <a:spcBef>
                <a:spcPct val="20000"/>
              </a:spcBef>
              <a:spcAft>
                <a:spcPts val="1200"/>
              </a:spcAft>
              <a:buFont typeface="+mj-lt"/>
              <a:buAutoNum type="arabicPeriod"/>
            </a:pPr>
            <a:r>
              <a:rPr lang="en-US" sz="3200" kern="0" dirty="0">
                <a:latin typeface="Arial"/>
              </a:rPr>
              <a:t>What process should be used to develop and maintain them? SOP for SOPs</a:t>
            </a:r>
          </a:p>
          <a:p>
            <a:pPr marL="514350" indent="-514350" eaLnBrk="0" hangingPunct="0">
              <a:spcBef>
                <a:spcPct val="20000"/>
              </a:spcBef>
              <a:spcAft>
                <a:spcPts val="1200"/>
              </a:spcAft>
              <a:buFont typeface="+mj-lt"/>
              <a:buAutoNum type="arabicPeriod"/>
            </a:pPr>
            <a:r>
              <a:rPr lang="en-US" sz="3200" kern="0" dirty="0">
                <a:latin typeface="Arial"/>
              </a:rPr>
              <a:t>Training</a:t>
            </a:r>
          </a:p>
        </p:txBody>
      </p:sp>
    </p:spTree>
    <p:custDataLst>
      <p:tags r:id="rId1"/>
    </p:custDataLst>
    <p:extLst>
      <p:ext uri="{BB962C8B-B14F-4D97-AF65-F5344CB8AC3E}">
        <p14:creationId xmlns:p14="http://schemas.microsoft.com/office/powerpoint/2010/main" val="684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SOP Templates</a:t>
            </a:r>
          </a:p>
        </p:txBody>
      </p:sp>
      <p:sp>
        <p:nvSpPr>
          <p:cNvPr id="3" name="Content Placeholder 2"/>
          <p:cNvSpPr>
            <a:spLocks noGrp="1"/>
          </p:cNvSpPr>
          <p:nvPr>
            <p:ph idx="1"/>
          </p:nvPr>
        </p:nvSpPr>
        <p:spPr>
          <a:xfrm>
            <a:off x="990600" y="1295401"/>
            <a:ext cx="9220200" cy="4447371"/>
          </a:xfrm>
        </p:spPr>
        <p:txBody>
          <a:bodyPr/>
          <a:lstStyle/>
          <a:p>
            <a:pPr lvl="0"/>
            <a:r>
              <a:rPr lang="en-US" dirty="0"/>
              <a:t>Consider information to include in SOPs</a:t>
            </a:r>
          </a:p>
          <a:p>
            <a:pPr lvl="1">
              <a:lnSpc>
                <a:spcPct val="100000"/>
              </a:lnSpc>
            </a:pPr>
            <a:r>
              <a:rPr lang="en-US" dirty="0"/>
              <a:t>What’s required information?</a:t>
            </a:r>
          </a:p>
          <a:p>
            <a:pPr lvl="1">
              <a:lnSpc>
                <a:spcPct val="100000"/>
              </a:lnSpc>
            </a:pPr>
            <a:r>
              <a:rPr lang="en-US" dirty="0"/>
              <a:t>What’s needed for certain types of SOPs only?</a:t>
            </a:r>
          </a:p>
          <a:p>
            <a:pPr lvl="1">
              <a:lnSpc>
                <a:spcPct val="100000"/>
              </a:lnSpc>
            </a:pPr>
            <a:r>
              <a:rPr lang="en-US" dirty="0"/>
              <a:t>What’s nice to have?</a:t>
            </a:r>
          </a:p>
          <a:p>
            <a:pPr lvl="1">
              <a:lnSpc>
                <a:spcPct val="100000"/>
              </a:lnSpc>
            </a:pPr>
            <a:r>
              <a:rPr lang="en-US" dirty="0"/>
              <a:t>What are items that don’t need to be there?</a:t>
            </a:r>
          </a:p>
          <a:p>
            <a:r>
              <a:rPr lang="en-US" dirty="0"/>
              <a:t>Consider innovative formats </a:t>
            </a:r>
          </a:p>
        </p:txBody>
      </p:sp>
    </p:spTree>
    <p:custDataLst>
      <p:tags r:id="rId1"/>
    </p:custDataLst>
    <p:extLst>
      <p:ext uri="{BB962C8B-B14F-4D97-AF65-F5344CB8AC3E}">
        <p14:creationId xmlns:p14="http://schemas.microsoft.com/office/powerpoint/2010/main" val="329459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Information</a:t>
            </a:r>
          </a:p>
        </p:txBody>
      </p:sp>
      <p:sp>
        <p:nvSpPr>
          <p:cNvPr id="3" name="Content Placeholder 2"/>
          <p:cNvSpPr>
            <a:spLocks noGrp="1"/>
          </p:cNvSpPr>
          <p:nvPr>
            <p:ph idx="1"/>
          </p:nvPr>
        </p:nvSpPr>
        <p:spPr>
          <a:xfrm>
            <a:off x="1219200" y="1219201"/>
            <a:ext cx="9067800" cy="5293757"/>
          </a:xfrm>
        </p:spPr>
        <p:txBody>
          <a:bodyPr>
            <a:normAutofit lnSpcReduction="10000"/>
          </a:bodyPr>
          <a:lstStyle/>
          <a:p>
            <a:pPr>
              <a:lnSpc>
                <a:spcPct val="100000"/>
              </a:lnSpc>
              <a:spcBef>
                <a:spcPts val="0"/>
              </a:spcBef>
            </a:pPr>
            <a:r>
              <a:rPr lang="en-US" sz="3200" dirty="0"/>
              <a:t>Consistent header with </a:t>
            </a:r>
          </a:p>
          <a:p>
            <a:pPr lvl="1">
              <a:lnSpc>
                <a:spcPct val="100000"/>
              </a:lnSpc>
              <a:spcBef>
                <a:spcPts val="0"/>
              </a:spcBef>
            </a:pPr>
            <a:r>
              <a:rPr lang="en-US" sz="2800" dirty="0"/>
              <a:t>Title</a:t>
            </a:r>
          </a:p>
          <a:p>
            <a:pPr lvl="1">
              <a:lnSpc>
                <a:spcPct val="100000"/>
              </a:lnSpc>
              <a:spcBef>
                <a:spcPts val="0"/>
              </a:spcBef>
            </a:pPr>
            <a:r>
              <a:rPr lang="en-US" sz="2800" dirty="0"/>
              <a:t>Contact (author and/or subject matter expert)</a:t>
            </a:r>
          </a:p>
          <a:p>
            <a:pPr lvl="1">
              <a:lnSpc>
                <a:spcPct val="100000"/>
              </a:lnSpc>
              <a:spcBef>
                <a:spcPts val="0"/>
              </a:spcBef>
            </a:pPr>
            <a:r>
              <a:rPr lang="en-US" sz="2800" dirty="0"/>
              <a:t>Effective date (and revision dates) </a:t>
            </a:r>
          </a:p>
          <a:p>
            <a:pPr lvl="1">
              <a:lnSpc>
                <a:spcPct val="100000"/>
              </a:lnSpc>
              <a:spcBef>
                <a:spcPts val="0"/>
              </a:spcBef>
            </a:pPr>
            <a:r>
              <a:rPr lang="en-US" sz="2800" dirty="0"/>
              <a:t>Document location</a:t>
            </a:r>
          </a:p>
          <a:p>
            <a:pPr>
              <a:lnSpc>
                <a:spcPct val="100000"/>
              </a:lnSpc>
              <a:spcBef>
                <a:spcPts val="1200"/>
              </a:spcBef>
            </a:pPr>
            <a:r>
              <a:rPr lang="en-US" sz="3200" dirty="0"/>
              <a:t>Purpose – (also referred to as Background or Objective)</a:t>
            </a:r>
          </a:p>
          <a:p>
            <a:pPr>
              <a:lnSpc>
                <a:spcPct val="100000"/>
              </a:lnSpc>
              <a:spcBef>
                <a:spcPts val="1200"/>
              </a:spcBef>
            </a:pPr>
            <a:r>
              <a:rPr lang="en-US" sz="3200" dirty="0"/>
              <a:t>Safety issues - unique for the specific SOP</a:t>
            </a:r>
          </a:p>
          <a:p>
            <a:pPr>
              <a:lnSpc>
                <a:spcPct val="100000"/>
              </a:lnSpc>
              <a:spcBef>
                <a:spcPts val="1200"/>
              </a:spcBef>
            </a:pPr>
            <a:r>
              <a:rPr lang="en-US" sz="3200" dirty="0"/>
              <a:t>Procedure – Step-by-step</a:t>
            </a:r>
          </a:p>
          <a:p>
            <a:pPr>
              <a:lnSpc>
                <a:spcPct val="100000"/>
              </a:lnSpc>
              <a:spcBef>
                <a:spcPts val="1200"/>
              </a:spcBef>
            </a:pPr>
            <a:r>
              <a:rPr lang="en-US" sz="3200" dirty="0"/>
              <a:t>Resources</a:t>
            </a:r>
          </a:p>
        </p:txBody>
      </p:sp>
    </p:spTree>
    <p:custDataLst>
      <p:tags r:id="rId1"/>
    </p:custDataLst>
    <p:extLst>
      <p:ext uri="{BB962C8B-B14F-4D97-AF65-F5344CB8AC3E}">
        <p14:creationId xmlns:p14="http://schemas.microsoft.com/office/powerpoint/2010/main" val="417256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1"/>
            <a:ext cx="8474364" cy="1274195"/>
          </a:xfrm>
        </p:spPr>
        <p:txBody>
          <a:bodyPr>
            <a:normAutofit/>
          </a:bodyPr>
          <a:lstStyle/>
          <a:p>
            <a:r>
              <a:rPr lang="en-US" dirty="0"/>
              <a:t>May be required  (depending on the type of SOP)</a:t>
            </a:r>
          </a:p>
        </p:txBody>
      </p:sp>
      <p:sp>
        <p:nvSpPr>
          <p:cNvPr id="3" name="Content Placeholder 2"/>
          <p:cNvSpPr>
            <a:spLocks noGrp="1"/>
          </p:cNvSpPr>
          <p:nvPr>
            <p:ph idx="1"/>
          </p:nvPr>
        </p:nvSpPr>
        <p:spPr>
          <a:xfrm>
            <a:off x="1295400" y="1981201"/>
            <a:ext cx="8741229" cy="3767185"/>
          </a:xfrm>
        </p:spPr>
        <p:txBody>
          <a:bodyPr/>
          <a:lstStyle/>
          <a:p>
            <a:pPr>
              <a:lnSpc>
                <a:spcPct val="100000"/>
              </a:lnSpc>
            </a:pPr>
            <a:r>
              <a:rPr lang="en-US" dirty="0"/>
              <a:t>Documentation – Data forms, record keeping requirements, etc.</a:t>
            </a:r>
          </a:p>
          <a:p>
            <a:pPr>
              <a:lnSpc>
                <a:spcPct val="100000"/>
              </a:lnSpc>
            </a:pPr>
            <a:r>
              <a:rPr lang="en-US" dirty="0"/>
              <a:t>Equipment</a:t>
            </a:r>
          </a:p>
          <a:p>
            <a:pPr>
              <a:lnSpc>
                <a:spcPct val="100000"/>
              </a:lnSpc>
            </a:pPr>
            <a:r>
              <a:rPr lang="en-US" dirty="0"/>
              <a:t>Roles </a:t>
            </a:r>
          </a:p>
          <a:p>
            <a:pPr>
              <a:lnSpc>
                <a:spcPct val="100000"/>
              </a:lnSpc>
            </a:pPr>
            <a:r>
              <a:rPr lang="en-US" dirty="0"/>
              <a:t>Regulatory requirements</a:t>
            </a:r>
          </a:p>
          <a:p>
            <a:pPr lvl="0">
              <a:lnSpc>
                <a:spcPct val="100000"/>
              </a:lnSpc>
            </a:pPr>
            <a:r>
              <a:rPr lang="en-US" dirty="0"/>
              <a:t>Troubleshooting guide</a:t>
            </a:r>
          </a:p>
        </p:txBody>
      </p:sp>
    </p:spTree>
    <p:custDataLst>
      <p:tags r:id="rId1"/>
    </p:custDataLst>
    <p:extLst>
      <p:ext uri="{BB962C8B-B14F-4D97-AF65-F5344CB8AC3E}">
        <p14:creationId xmlns:p14="http://schemas.microsoft.com/office/powerpoint/2010/main" val="339531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1612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1"/>
            <a:ext cx="8991600" cy="664797"/>
          </a:xfrm>
        </p:spPr>
        <p:txBody>
          <a:bodyPr/>
          <a:lstStyle/>
          <a:p>
            <a:r>
              <a:rPr lang="en-US" dirty="0"/>
              <a:t>Nice to have</a:t>
            </a:r>
          </a:p>
        </p:txBody>
      </p:sp>
      <p:sp>
        <p:nvSpPr>
          <p:cNvPr id="3" name="Content Placeholder 2"/>
          <p:cNvSpPr>
            <a:spLocks noGrp="1"/>
          </p:cNvSpPr>
          <p:nvPr>
            <p:ph idx="1"/>
          </p:nvPr>
        </p:nvSpPr>
        <p:spPr>
          <a:xfrm>
            <a:off x="914400" y="1154654"/>
            <a:ext cx="9525000" cy="6063198"/>
          </a:xfrm>
        </p:spPr>
        <p:txBody>
          <a:bodyPr/>
          <a:lstStyle/>
          <a:p>
            <a:pPr>
              <a:lnSpc>
                <a:spcPct val="100000"/>
              </a:lnSpc>
              <a:spcBef>
                <a:spcPts val="1000"/>
              </a:spcBef>
            </a:pPr>
            <a:r>
              <a:rPr lang="en-US" dirty="0"/>
              <a:t>Definitions</a:t>
            </a:r>
          </a:p>
          <a:p>
            <a:pPr>
              <a:lnSpc>
                <a:spcPct val="100000"/>
              </a:lnSpc>
              <a:spcBef>
                <a:spcPts val="1000"/>
              </a:spcBef>
            </a:pPr>
            <a:r>
              <a:rPr lang="en-US" dirty="0"/>
              <a:t>Disclaimer</a:t>
            </a:r>
          </a:p>
          <a:p>
            <a:pPr>
              <a:lnSpc>
                <a:spcPct val="100000"/>
              </a:lnSpc>
              <a:spcBef>
                <a:spcPts val="1000"/>
              </a:spcBef>
            </a:pPr>
            <a:r>
              <a:rPr lang="en-US" dirty="0"/>
              <a:t>Lessons learned, historical info</a:t>
            </a:r>
          </a:p>
          <a:p>
            <a:pPr>
              <a:lnSpc>
                <a:spcPct val="100000"/>
              </a:lnSpc>
              <a:spcBef>
                <a:spcPts val="1000"/>
              </a:spcBef>
            </a:pPr>
            <a:r>
              <a:rPr lang="en-US" dirty="0"/>
              <a:t>Tables,  flowcharts, or descriptive icons </a:t>
            </a:r>
          </a:p>
          <a:p>
            <a:pPr>
              <a:lnSpc>
                <a:spcPct val="100000"/>
              </a:lnSpc>
              <a:spcBef>
                <a:spcPts val="1000"/>
              </a:spcBef>
            </a:pPr>
            <a:r>
              <a:rPr lang="en-US" dirty="0"/>
              <a:t>Videos </a:t>
            </a:r>
          </a:p>
          <a:p>
            <a:pPr>
              <a:lnSpc>
                <a:spcPct val="100000"/>
              </a:lnSpc>
              <a:spcBef>
                <a:spcPts val="1000"/>
              </a:spcBef>
            </a:pPr>
            <a:r>
              <a:rPr lang="en-US" dirty="0"/>
              <a:t>Links to other SOPs/documents</a:t>
            </a:r>
          </a:p>
          <a:p>
            <a:pPr>
              <a:lnSpc>
                <a:spcPct val="100000"/>
              </a:lnSpc>
              <a:spcBef>
                <a:spcPts val="1000"/>
              </a:spcBef>
            </a:pPr>
            <a:r>
              <a:rPr lang="en-US" dirty="0"/>
              <a:t>Humor</a:t>
            </a:r>
          </a:p>
          <a:p>
            <a:pPr>
              <a:lnSpc>
                <a:spcPct val="100000"/>
              </a:lnSpc>
              <a:spcBef>
                <a:spcPts val="1000"/>
              </a:spcBef>
            </a:pPr>
            <a:r>
              <a:rPr lang="en-US" dirty="0"/>
              <a:t>Review and distribution</a:t>
            </a:r>
          </a:p>
          <a:p>
            <a:pPr>
              <a:lnSpc>
                <a:spcPct val="100000"/>
              </a:lnSpc>
              <a:spcBef>
                <a:spcPts val="0"/>
              </a:spcBef>
            </a:pPr>
            <a:endParaRPr lang="en-US" dirty="0"/>
          </a:p>
        </p:txBody>
      </p:sp>
    </p:spTree>
    <p:custDataLst>
      <p:tags r:id="rId1"/>
    </p:custDataLst>
    <p:extLst>
      <p:ext uri="{BB962C8B-B14F-4D97-AF65-F5344CB8AC3E}">
        <p14:creationId xmlns:p14="http://schemas.microsoft.com/office/powerpoint/2010/main" val="198492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1"/>
            <a:ext cx="8915400" cy="664797"/>
          </a:xfrm>
        </p:spPr>
        <p:txBody>
          <a:bodyPr/>
          <a:lstStyle/>
          <a:p>
            <a:r>
              <a:rPr lang="en-US" dirty="0"/>
              <a:t>What to leave out</a:t>
            </a:r>
          </a:p>
        </p:txBody>
      </p:sp>
      <p:sp>
        <p:nvSpPr>
          <p:cNvPr id="3" name="Content Placeholder 2"/>
          <p:cNvSpPr>
            <a:spLocks noGrp="1"/>
          </p:cNvSpPr>
          <p:nvPr>
            <p:ph idx="1"/>
          </p:nvPr>
        </p:nvSpPr>
        <p:spPr>
          <a:xfrm>
            <a:off x="990600" y="1550537"/>
            <a:ext cx="8915400" cy="2714589"/>
          </a:xfrm>
        </p:spPr>
        <p:txBody>
          <a:bodyPr/>
          <a:lstStyle/>
          <a:p>
            <a:r>
              <a:rPr lang="en-US" dirty="0"/>
              <a:t>Policies or procedures that are general in nature</a:t>
            </a:r>
          </a:p>
          <a:p>
            <a:r>
              <a:rPr lang="en-US" dirty="0"/>
              <a:t>Lengthy program descriptions that are recorded elsewhere</a:t>
            </a:r>
          </a:p>
          <a:p>
            <a:r>
              <a:rPr lang="en-US" dirty="0"/>
              <a:t>Outdated information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3581400"/>
            <a:ext cx="3786554" cy="2564577"/>
          </a:xfrm>
          <a:prstGeom prst="rect">
            <a:avLst/>
          </a:prstGeom>
        </p:spPr>
      </p:pic>
    </p:spTree>
    <p:custDataLst>
      <p:tags r:id="rId1"/>
    </p:custDataLst>
    <p:extLst>
      <p:ext uri="{BB962C8B-B14F-4D97-AF65-F5344CB8AC3E}">
        <p14:creationId xmlns:p14="http://schemas.microsoft.com/office/powerpoint/2010/main" val="203481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38225" y="307185"/>
            <a:ext cx="5248275" cy="662940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500" y="235974"/>
            <a:ext cx="5257800" cy="6411953"/>
          </a:xfrm>
          <a:prstGeom prst="rect">
            <a:avLst/>
          </a:prstGeom>
        </p:spPr>
      </p:pic>
    </p:spTree>
    <p:custDataLst>
      <p:tags r:id="rId1"/>
    </p:custDataLst>
    <p:extLst>
      <p:ext uri="{BB962C8B-B14F-4D97-AF65-F5344CB8AC3E}">
        <p14:creationId xmlns:p14="http://schemas.microsoft.com/office/powerpoint/2010/main" val="4072314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5577A6-9CC3-C2FC-A510-D664240209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381000"/>
            <a:ext cx="4181168" cy="6213681"/>
          </a:xfrm>
          <a:prstGeom prst="rect">
            <a:avLst/>
          </a:prstGeom>
        </p:spPr>
      </p:pic>
      <p:pic>
        <p:nvPicPr>
          <p:cNvPr id="3" name="Picture 2">
            <a:extLst>
              <a:ext uri="{FF2B5EF4-FFF2-40B4-BE49-F238E27FC236}">
                <a16:creationId xmlns:a16="http://schemas.microsoft.com/office/drawing/2014/main" id="{DBD69243-134F-22DE-E00C-FF02B6CB3F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05600" y="346587"/>
            <a:ext cx="4383157" cy="6400800"/>
          </a:xfrm>
          <a:prstGeom prst="rect">
            <a:avLst/>
          </a:prstGeom>
        </p:spPr>
      </p:pic>
    </p:spTree>
    <p:custDataLst>
      <p:tags r:id="rId1"/>
    </p:custDataLst>
    <p:extLst>
      <p:ext uri="{BB962C8B-B14F-4D97-AF65-F5344CB8AC3E}">
        <p14:creationId xmlns:p14="http://schemas.microsoft.com/office/powerpoint/2010/main" val="1887596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156B26-2292-3862-FE07-574141FD13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8698" y="400812"/>
            <a:ext cx="4800600" cy="6446520"/>
          </a:xfrm>
          <a:prstGeom prst="rect">
            <a:avLst/>
          </a:prstGeom>
        </p:spPr>
      </p:pic>
      <p:pic>
        <p:nvPicPr>
          <p:cNvPr id="3" name="Picture 2">
            <a:extLst>
              <a:ext uri="{FF2B5EF4-FFF2-40B4-BE49-F238E27FC236}">
                <a16:creationId xmlns:a16="http://schemas.microsoft.com/office/drawing/2014/main" id="{95BEE8F8-6E4A-F53F-2488-CDC525E3A8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22574" y="390144"/>
            <a:ext cx="5216013" cy="6467856"/>
          </a:xfrm>
          <a:prstGeom prst="rect">
            <a:avLst/>
          </a:prstGeom>
        </p:spPr>
      </p:pic>
    </p:spTree>
    <p:custDataLst>
      <p:tags r:id="rId1"/>
    </p:custDataLst>
    <p:extLst>
      <p:ext uri="{BB962C8B-B14F-4D97-AF65-F5344CB8AC3E}">
        <p14:creationId xmlns:p14="http://schemas.microsoft.com/office/powerpoint/2010/main" val="3858900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B74DB78-9DB1-6F86-460C-E9D048034C5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83229" y="152400"/>
            <a:ext cx="5334000" cy="633895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04060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4294967295"/>
          </p:nvPr>
        </p:nvPicPr>
        <p:blipFill rotWithShape="1">
          <a:blip r:embed="rId4" cstate="email">
            <a:extLst>
              <a:ext uri="{28A0092B-C50C-407E-A947-70E740481C1C}">
                <a14:useLocalDpi xmlns:a14="http://schemas.microsoft.com/office/drawing/2010/main"/>
              </a:ext>
            </a:extLst>
          </a:blip>
          <a:srcRect t="38" r="5862" b="41840"/>
          <a:stretch/>
        </p:blipFill>
        <p:spPr>
          <a:xfrm>
            <a:off x="533400" y="350963"/>
            <a:ext cx="4953000" cy="5848366"/>
          </a:xfrm>
          <a:prstGeom prst="rect">
            <a:avLst/>
          </a:prstGeom>
        </p:spPr>
      </p:pic>
      <p:sp>
        <p:nvSpPr>
          <p:cNvPr id="9" name="Rectangle 8"/>
          <p:cNvSpPr/>
          <p:nvPr/>
        </p:nvSpPr>
        <p:spPr>
          <a:xfrm>
            <a:off x="3810000" y="2667253"/>
            <a:ext cx="4572000" cy="300082"/>
          </a:xfrm>
          <a:prstGeom prst="rect">
            <a:avLst/>
          </a:prstGeom>
        </p:spPr>
        <p:txBody>
          <a:bodyPr>
            <a:spAutoFit/>
          </a:bodyPr>
          <a:lstStyle/>
          <a:p>
            <a:r>
              <a:rPr lang="en-US" sz="1350" dirty="0"/>
              <a:t> </a:t>
            </a:r>
          </a:p>
        </p:txBody>
      </p:sp>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46371" y="228460"/>
            <a:ext cx="4650591" cy="4115079"/>
          </a:xfrm>
          <a:prstGeom prst="rect">
            <a:avLst/>
          </a:prstGeom>
        </p:spPr>
      </p:pic>
      <p:sp>
        <p:nvSpPr>
          <p:cNvPr id="3" name="TextBox 2"/>
          <p:cNvSpPr txBox="1"/>
          <p:nvPr/>
        </p:nvSpPr>
        <p:spPr>
          <a:xfrm>
            <a:off x="6855123" y="4572000"/>
            <a:ext cx="4114800" cy="1938992"/>
          </a:xfrm>
          <a:prstGeom prst="rect">
            <a:avLst/>
          </a:prstGeom>
          <a:noFill/>
        </p:spPr>
        <p:txBody>
          <a:bodyPr wrap="square" rtlCol="0">
            <a:spAutoFit/>
          </a:bodyPr>
          <a:lstStyle/>
          <a:p>
            <a:r>
              <a:rPr lang="en-US" sz="4000" b="1" i="1" spc="-150" dirty="0">
                <a:ln w="3175">
                  <a:noFill/>
                </a:ln>
                <a:effectLst>
                  <a:outerShdw blurRad="50800" dist="38100" dir="2700000" algn="tl" rotWithShape="0">
                    <a:prstClr val="black">
                      <a:alpha val="40000"/>
                    </a:prstClr>
                  </a:outerShdw>
                </a:effectLst>
                <a:latin typeface="+mj-lt"/>
                <a:cs typeface="Arial" charset="0"/>
              </a:rPr>
              <a:t>Using labels: </a:t>
            </a:r>
          </a:p>
          <a:p>
            <a:r>
              <a:rPr lang="en-US" sz="4000" b="1" i="1" spc="-150" dirty="0">
                <a:ln w="3175">
                  <a:noFill/>
                </a:ln>
                <a:effectLst>
                  <a:outerShdw blurRad="50800" dist="38100" dir="2700000" algn="tl" rotWithShape="0">
                    <a:prstClr val="black">
                      <a:alpha val="40000"/>
                    </a:prstClr>
                  </a:outerShdw>
                </a:effectLst>
                <a:latin typeface="+mj-lt"/>
                <a:cs typeface="Arial" charset="0"/>
              </a:rPr>
              <a:t>Cleaning Sampler Tubing Example</a:t>
            </a:r>
          </a:p>
        </p:txBody>
      </p:sp>
    </p:spTree>
    <p:custDataLst>
      <p:tags r:id="rId1"/>
    </p:custDataLst>
    <p:extLst>
      <p:ext uri="{BB962C8B-B14F-4D97-AF65-F5344CB8AC3E}">
        <p14:creationId xmlns:p14="http://schemas.microsoft.com/office/powerpoint/2010/main" val="35234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26B52-1700-B34E-8D70-D1B4A5D430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32085"/>
            <a:ext cx="4724400" cy="6669741"/>
          </a:xfrm>
          <a:prstGeom prst="rect">
            <a:avLst/>
          </a:prstGeom>
        </p:spPr>
      </p:pic>
      <p:pic>
        <p:nvPicPr>
          <p:cNvPr id="4" name="Picture 3">
            <a:extLst>
              <a:ext uri="{FF2B5EF4-FFF2-40B4-BE49-F238E27FC236}">
                <a16:creationId xmlns:a16="http://schemas.microsoft.com/office/drawing/2014/main" id="{ED989D5E-A29C-82E4-3D2C-918C3681FE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34200" y="142461"/>
            <a:ext cx="4724400" cy="6573078"/>
          </a:xfrm>
          <a:prstGeom prst="rect">
            <a:avLst/>
          </a:prstGeom>
        </p:spPr>
      </p:pic>
    </p:spTree>
    <p:custDataLst>
      <p:tags r:id="rId1"/>
    </p:custDataLst>
    <p:extLst>
      <p:ext uri="{BB962C8B-B14F-4D97-AF65-F5344CB8AC3E}">
        <p14:creationId xmlns:p14="http://schemas.microsoft.com/office/powerpoint/2010/main" val="39371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73D27B-C8B4-9CD4-5A57-7EF1B90D7772}"/>
              </a:ext>
            </a:extLst>
          </p:cNvPr>
          <p:cNvPicPr>
            <a:picLocks noChangeAspect="1"/>
          </p:cNvPicPr>
          <p:nvPr/>
        </p:nvPicPr>
        <p:blipFill rotWithShape="1">
          <a:blip r:embed="rId3" cstate="screen"/>
          <a:srcRect/>
          <a:stretch/>
        </p:blipFill>
        <p:spPr>
          <a:xfrm>
            <a:off x="1371600" y="990600"/>
            <a:ext cx="9553952" cy="4864541"/>
          </a:xfrm>
          <a:prstGeom prst="rect">
            <a:avLst/>
          </a:prstGeom>
        </p:spPr>
      </p:pic>
    </p:spTree>
    <p:custDataLst>
      <p:tags r:id="rId1"/>
    </p:custDataLst>
    <p:extLst>
      <p:ext uri="{BB962C8B-B14F-4D97-AF65-F5344CB8AC3E}">
        <p14:creationId xmlns:p14="http://schemas.microsoft.com/office/powerpoint/2010/main" val="332057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A6957F-DAE1-847F-4443-A97F12BFC4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4473" y="391886"/>
            <a:ext cx="9474925" cy="6270171"/>
          </a:xfrm>
          <a:prstGeom prst="rect">
            <a:avLst/>
          </a:prstGeom>
        </p:spPr>
      </p:pic>
    </p:spTree>
    <p:custDataLst>
      <p:tags r:id="rId1"/>
    </p:custDataLst>
    <p:extLst>
      <p:ext uri="{BB962C8B-B14F-4D97-AF65-F5344CB8AC3E}">
        <p14:creationId xmlns:p14="http://schemas.microsoft.com/office/powerpoint/2010/main" val="330460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Cooperative</a:t>
            </a:r>
          </a:p>
        </p:txBody>
      </p:sp>
      <p:sp>
        <p:nvSpPr>
          <p:cNvPr id="3" name="Content Placeholder 2"/>
          <p:cNvSpPr>
            <a:spLocks noGrp="1"/>
          </p:cNvSpPr>
          <p:nvPr>
            <p:ph idx="1"/>
          </p:nvPr>
        </p:nvSpPr>
        <p:spPr>
          <a:xfrm>
            <a:off x="1066800" y="1600200"/>
            <a:ext cx="9372600" cy="5262979"/>
          </a:xfrm>
        </p:spPr>
        <p:txBody>
          <a:bodyPr/>
          <a:lstStyle/>
          <a:p>
            <a:r>
              <a:rPr lang="en-US" dirty="0"/>
              <a:t>25 utility members</a:t>
            </a:r>
          </a:p>
          <a:p>
            <a:endParaRPr lang="en-US" dirty="0"/>
          </a:p>
          <a:p>
            <a:r>
              <a:rPr lang="en-US" dirty="0"/>
              <a:t>Library of over 1000 SOPs</a:t>
            </a:r>
          </a:p>
          <a:p>
            <a:endParaRPr lang="en-US" dirty="0"/>
          </a:p>
          <a:p>
            <a:r>
              <a:rPr lang="en-US" dirty="0"/>
              <a:t>Example templates and other tools</a:t>
            </a:r>
          </a:p>
          <a:p>
            <a:pPr marL="0" indent="0">
              <a:buNone/>
            </a:pPr>
            <a:endParaRPr lang="en-US" dirty="0"/>
          </a:p>
          <a:p>
            <a:r>
              <a:rPr lang="en-US" dirty="0"/>
              <a:t>Program for jump starting SOP development</a:t>
            </a:r>
          </a:p>
          <a:p>
            <a:endParaRPr lang="en-US" dirty="0"/>
          </a:p>
        </p:txBody>
      </p:sp>
      <p:pic>
        <p:nvPicPr>
          <p:cNvPr id="4" name="Picture 2" descr="Standard Operating Procedures (SOP) Cooperative">
            <a:extLst>
              <a:ext uri="{FF2B5EF4-FFF2-40B4-BE49-F238E27FC236}">
                <a16:creationId xmlns:a16="http://schemas.microsoft.com/office/drawing/2014/main" id="{882B92C9-41E0-32DE-E22B-D8B8AC7F3E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2106" y="476728"/>
            <a:ext cx="3924922" cy="26583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6956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locating water lin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432" y="71468"/>
            <a:ext cx="4784135" cy="6767236"/>
          </a:xfrm>
          <a:prstGeom prst="rect">
            <a:avLst/>
          </a:prstGeom>
        </p:spPr>
      </p:pic>
      <p:pic>
        <p:nvPicPr>
          <p:cNvPr id="4" name="Content Placeholder 3"/>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6302314" y="93591"/>
            <a:ext cx="5364480" cy="6705600"/>
          </a:xfrm>
          <a:prstGeom prst="rect">
            <a:avLst/>
          </a:prstGeom>
        </p:spPr>
      </p:pic>
    </p:spTree>
    <p:custDataLst>
      <p:tags r:id="rId1"/>
    </p:custDataLst>
    <p:extLst>
      <p:ext uri="{BB962C8B-B14F-4D97-AF65-F5344CB8AC3E}">
        <p14:creationId xmlns:p14="http://schemas.microsoft.com/office/powerpoint/2010/main" val="2557416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207433"/>
            <a:ext cx="5181600" cy="662093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7000" y="194186"/>
            <a:ext cx="4876800" cy="6564923"/>
          </a:xfrm>
          <a:prstGeom prst="rect">
            <a:avLst/>
          </a:prstGeom>
        </p:spPr>
      </p:pic>
    </p:spTree>
    <p:custDataLst>
      <p:tags r:id="rId1"/>
    </p:custDataLst>
    <p:extLst>
      <p:ext uri="{BB962C8B-B14F-4D97-AF65-F5344CB8AC3E}">
        <p14:creationId xmlns:p14="http://schemas.microsoft.com/office/powerpoint/2010/main" val="223367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7400" y="5181600"/>
            <a:ext cx="7260771" cy="1143000"/>
          </a:xfrm>
        </p:spPr>
        <p:txBody>
          <a:bodyPr>
            <a:noAutofit/>
          </a:bodyPr>
          <a:lstStyle/>
          <a:p>
            <a:r>
              <a:rPr lang="en-US" sz="4000" b="1" i="1" dirty="0"/>
              <a:t>Descriptive pictures: Algae sampling locations </a:t>
            </a:r>
          </a:p>
        </p:txBody>
      </p:sp>
      <p:sp>
        <p:nvSpPr>
          <p:cNvPr id="9" name="Rectangle 8"/>
          <p:cNvSpPr/>
          <p:nvPr/>
        </p:nvSpPr>
        <p:spPr>
          <a:xfrm>
            <a:off x="3810000" y="2667253"/>
            <a:ext cx="4572000" cy="300082"/>
          </a:xfrm>
          <a:prstGeom prst="rect">
            <a:avLst/>
          </a:prstGeom>
        </p:spPr>
        <p:txBody>
          <a:bodyPr>
            <a:spAutoFit/>
          </a:bodyPr>
          <a:lstStyle/>
          <a:p>
            <a:r>
              <a:rPr lang="en-US" sz="1350" dirty="0"/>
              <a:t> </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78446" y="745814"/>
            <a:ext cx="8035108" cy="3842877"/>
          </a:xfrm>
          <a:prstGeom prst="rect">
            <a:avLst/>
          </a:prstGeom>
        </p:spPr>
      </p:pic>
    </p:spTree>
    <p:custDataLst>
      <p:tags r:id="rId1"/>
    </p:custDataLst>
    <p:extLst>
      <p:ext uri="{BB962C8B-B14F-4D97-AF65-F5344CB8AC3E}">
        <p14:creationId xmlns:p14="http://schemas.microsoft.com/office/powerpoint/2010/main" val="320483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04800" y="152400"/>
            <a:ext cx="5638800" cy="6410200"/>
          </a:xfrm>
          <a:prstGeom prst="rect">
            <a:avLst/>
          </a:prstGeom>
        </p:spPr>
      </p:pic>
      <p:pic>
        <p:nvPicPr>
          <p:cNvPr id="7" name="Content Placeholder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800" y="159774"/>
            <a:ext cx="5521847" cy="6402826"/>
          </a:xfrm>
          <a:prstGeom prst="rect">
            <a:avLst/>
          </a:prstGeom>
        </p:spPr>
      </p:pic>
    </p:spTree>
    <p:custDataLst>
      <p:tags r:id="rId1"/>
    </p:custDataLst>
    <p:extLst>
      <p:ext uri="{BB962C8B-B14F-4D97-AF65-F5344CB8AC3E}">
        <p14:creationId xmlns:p14="http://schemas.microsoft.com/office/powerpoint/2010/main" val="158953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0800"/>
            <a:ext cx="10363200" cy="664797"/>
          </a:xfrm>
        </p:spPr>
        <p:txBody>
          <a:bodyPr/>
          <a:lstStyle/>
          <a:p>
            <a:r>
              <a:rPr lang="en-US" dirty="0"/>
              <a:t>2. What SOPs do we need and how many?</a:t>
            </a:r>
          </a:p>
        </p:txBody>
      </p:sp>
    </p:spTree>
    <p:custDataLst>
      <p:tags r:id="rId1"/>
    </p:custDataLst>
    <p:extLst>
      <p:ext uri="{BB962C8B-B14F-4D97-AF65-F5344CB8AC3E}">
        <p14:creationId xmlns:p14="http://schemas.microsoft.com/office/powerpoint/2010/main" val="671242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1"/>
            <a:ext cx="10210800" cy="1143000"/>
          </a:xfrm>
        </p:spPr>
        <p:txBody>
          <a:bodyPr>
            <a:normAutofit fontScale="90000"/>
          </a:bodyPr>
          <a:lstStyle/>
          <a:p>
            <a:r>
              <a:rPr lang="en-US" dirty="0"/>
              <a:t>How to identify which SOPs are needed?</a:t>
            </a:r>
          </a:p>
        </p:txBody>
      </p:sp>
      <p:sp>
        <p:nvSpPr>
          <p:cNvPr id="5" name="Text Placeholder 2">
            <a:extLst>
              <a:ext uri="{FF2B5EF4-FFF2-40B4-BE49-F238E27FC236}">
                <a16:creationId xmlns:a16="http://schemas.microsoft.com/office/drawing/2014/main" id="{0F82E4E2-7E75-7755-00D8-CD30CD48E5FA}"/>
              </a:ext>
            </a:extLst>
          </p:cNvPr>
          <p:cNvSpPr txBox="1">
            <a:spLocks/>
          </p:cNvSpPr>
          <p:nvPr/>
        </p:nvSpPr>
        <p:spPr>
          <a:xfrm>
            <a:off x="598713" y="1371601"/>
            <a:ext cx="5998029" cy="5780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776B3"/>
              </a:buClr>
              <a:buFont typeface="Arial" panose="020B0604020202020204" pitchFamily="34" charset="0"/>
              <a:buChar char="•"/>
              <a:defRPr sz="3600" kern="1200">
                <a:solidFill>
                  <a:srgbClr val="63666A"/>
                </a:solidFill>
                <a:latin typeface="Helvetica Neue" panose="02000503000000020004"/>
                <a:ea typeface="+mn-ea"/>
                <a:cs typeface="+mn-cs"/>
              </a:defRPr>
            </a:lvl1pPr>
            <a:lvl2pPr marL="685800" indent="-228600" algn="l" defTabSz="914400" rtl="0" eaLnBrk="1" latinLnBrk="0" hangingPunct="1">
              <a:lnSpc>
                <a:spcPct val="90000"/>
              </a:lnSpc>
              <a:spcBef>
                <a:spcPts val="500"/>
              </a:spcBef>
              <a:buClr>
                <a:srgbClr val="3776B3"/>
              </a:buClr>
              <a:buFont typeface="Arial" panose="020B0604020202020204" pitchFamily="34" charset="0"/>
              <a:buChar char="•"/>
              <a:defRPr sz="3200" kern="1200">
                <a:solidFill>
                  <a:srgbClr val="63666A"/>
                </a:solidFill>
                <a:latin typeface="Helvetica Neue" panose="02000503000000020004"/>
                <a:ea typeface="+mn-ea"/>
                <a:cs typeface="+mn-cs"/>
              </a:defRPr>
            </a:lvl2pPr>
            <a:lvl3pPr marL="11430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3pPr>
            <a:lvl4pPr marL="16002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4pPr>
            <a:lvl5pPr marL="20574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By task</a:t>
            </a:r>
          </a:p>
          <a:p>
            <a:pPr lvl="1"/>
            <a:r>
              <a:rPr lang="en-US" dirty="0"/>
              <a:t>Common tasks</a:t>
            </a:r>
          </a:p>
          <a:p>
            <a:pPr lvl="1"/>
            <a:r>
              <a:rPr lang="en-US" dirty="0"/>
              <a:t>Infrequent or seasonal tasks</a:t>
            </a:r>
          </a:p>
          <a:p>
            <a:pPr lvl="1"/>
            <a:r>
              <a:rPr lang="en-US" dirty="0"/>
              <a:t>Critical task </a:t>
            </a:r>
          </a:p>
          <a:p>
            <a:endParaRPr lang="en-US" dirty="0"/>
          </a:p>
          <a:p>
            <a:r>
              <a:rPr lang="en-US" dirty="0"/>
              <a:t>Following the process train </a:t>
            </a:r>
          </a:p>
          <a:p>
            <a:pPr marL="0" indent="0">
              <a:buFont typeface="Arial" panose="020B0604020202020204" pitchFamily="34" charset="0"/>
              <a:buNone/>
            </a:pPr>
            <a:endParaRPr lang="en-US" dirty="0"/>
          </a:p>
          <a:p>
            <a:r>
              <a:rPr lang="en-US" dirty="0"/>
              <a:t>Regulatory</a:t>
            </a:r>
          </a:p>
          <a:p>
            <a:endParaRPr lang="en-US" dirty="0"/>
          </a:p>
          <a:p>
            <a:endParaRPr lang="en-US" dirty="0"/>
          </a:p>
        </p:txBody>
      </p:sp>
      <p:sp>
        <p:nvSpPr>
          <p:cNvPr id="8" name="Text Placeholder 7">
            <a:extLst>
              <a:ext uri="{FF2B5EF4-FFF2-40B4-BE49-F238E27FC236}">
                <a16:creationId xmlns:a16="http://schemas.microsoft.com/office/drawing/2014/main" id="{B50CF3F7-063C-749D-BF35-ECF46E533D59}"/>
              </a:ext>
            </a:extLst>
          </p:cNvPr>
          <p:cNvSpPr>
            <a:spLocks noGrp="1"/>
          </p:cNvSpPr>
          <p:nvPr>
            <p:ph type="body" sz="quarter" idx="10"/>
          </p:nvPr>
        </p:nvSpPr>
        <p:spPr>
          <a:xfrm>
            <a:off x="7159173" y="1371601"/>
            <a:ext cx="4434114" cy="2487166"/>
          </a:xfrm>
        </p:spPr>
        <p:txBody>
          <a:bodyPr>
            <a:normAutofit fontScale="92500"/>
          </a:bodyPr>
          <a:lstStyle/>
          <a:p>
            <a:r>
              <a:rPr lang="en-US" dirty="0"/>
              <a:t>Core SOPs</a:t>
            </a:r>
          </a:p>
          <a:p>
            <a:pPr lvl="1"/>
            <a:r>
              <a:rPr lang="en-US" dirty="0"/>
              <a:t>SOP that every utility has (should have)</a:t>
            </a:r>
          </a:p>
          <a:p>
            <a:pPr lvl="1"/>
            <a:r>
              <a:rPr lang="en-US" dirty="0"/>
              <a:t>A place to start in your </a:t>
            </a:r>
          </a:p>
        </p:txBody>
      </p:sp>
    </p:spTree>
    <p:custDataLst>
      <p:tags r:id="rId1"/>
    </p:custDataLst>
    <p:extLst>
      <p:ext uri="{BB962C8B-B14F-4D97-AF65-F5344CB8AC3E}">
        <p14:creationId xmlns:p14="http://schemas.microsoft.com/office/powerpoint/2010/main" val="379838935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Cores</a:t>
            </a:r>
          </a:p>
        </p:txBody>
      </p:sp>
      <p:sp>
        <p:nvSpPr>
          <p:cNvPr id="3" name="Content Placeholder 2"/>
          <p:cNvSpPr>
            <a:spLocks noGrp="1"/>
          </p:cNvSpPr>
          <p:nvPr>
            <p:ph idx="1"/>
          </p:nvPr>
        </p:nvSpPr>
        <p:spPr>
          <a:xfrm>
            <a:off x="990600" y="1600201"/>
            <a:ext cx="8592944" cy="4764381"/>
          </a:xfrm>
        </p:spPr>
        <p:txBody>
          <a:bodyPr/>
          <a:lstStyle/>
          <a:p>
            <a:r>
              <a:rPr lang="en-US" dirty="0"/>
              <a:t>Water distribution systems</a:t>
            </a:r>
          </a:p>
          <a:p>
            <a:endParaRPr lang="en-US" dirty="0"/>
          </a:p>
          <a:p>
            <a:r>
              <a:rPr lang="en-US" dirty="0"/>
              <a:t>Wastewater collection systems </a:t>
            </a:r>
          </a:p>
          <a:p>
            <a:endParaRPr lang="en-US" dirty="0"/>
          </a:p>
          <a:p>
            <a:r>
              <a:rPr lang="en-US" dirty="0"/>
              <a:t>Preliminary wastewater treatment</a:t>
            </a:r>
          </a:p>
          <a:p>
            <a:endParaRPr lang="en-US" dirty="0"/>
          </a:p>
          <a:p>
            <a:r>
              <a:rPr lang="en-US" dirty="0"/>
              <a:t>Water treatment (draft)</a:t>
            </a:r>
          </a:p>
          <a:p>
            <a:endParaRPr lang="en-US" dirty="0"/>
          </a:p>
        </p:txBody>
      </p:sp>
    </p:spTree>
    <p:custDataLst>
      <p:tags r:id="rId1"/>
    </p:custDataLst>
    <p:extLst>
      <p:ext uri="{BB962C8B-B14F-4D97-AF65-F5344CB8AC3E}">
        <p14:creationId xmlns:p14="http://schemas.microsoft.com/office/powerpoint/2010/main" val="440649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1"/>
            <a:ext cx="8458200" cy="664797"/>
          </a:xfrm>
        </p:spPr>
        <p:txBody>
          <a:bodyPr/>
          <a:lstStyle/>
          <a:p>
            <a:r>
              <a:rPr lang="en-US" dirty="0"/>
              <a:t>Water distribution core</a:t>
            </a:r>
          </a:p>
        </p:txBody>
      </p:sp>
      <p:sp>
        <p:nvSpPr>
          <p:cNvPr id="3" name="Content Placeholder 2"/>
          <p:cNvSpPr>
            <a:spLocks noGrp="1"/>
          </p:cNvSpPr>
          <p:nvPr>
            <p:ph idx="1"/>
          </p:nvPr>
        </p:nvSpPr>
        <p:spPr>
          <a:xfrm>
            <a:off x="1066800" y="990600"/>
            <a:ext cx="7391400" cy="5616922"/>
          </a:xfrm>
        </p:spPr>
        <p:txBody>
          <a:bodyPr>
            <a:normAutofit lnSpcReduction="10000"/>
          </a:bodyPr>
          <a:lstStyle/>
          <a:p>
            <a:pPr marL="457200" indent="-457200">
              <a:lnSpc>
                <a:spcPct val="100000"/>
              </a:lnSpc>
              <a:spcBef>
                <a:spcPts val="0"/>
              </a:spcBef>
              <a:spcAft>
                <a:spcPts val="600"/>
              </a:spcAft>
              <a:buFont typeface="+mj-lt"/>
              <a:buAutoNum type="arabicPeriod"/>
            </a:pPr>
            <a:r>
              <a:rPr lang="en-US" sz="3200" dirty="0"/>
              <a:t>Hydrant - Inspection and maintenance </a:t>
            </a:r>
          </a:p>
          <a:p>
            <a:pPr marL="457200" indent="-457200">
              <a:lnSpc>
                <a:spcPct val="100000"/>
              </a:lnSpc>
              <a:spcBef>
                <a:spcPts val="0"/>
              </a:spcBef>
              <a:spcAft>
                <a:spcPts val="600"/>
              </a:spcAft>
              <a:buFont typeface="+mj-lt"/>
              <a:buAutoNum type="arabicPeriod"/>
            </a:pPr>
            <a:r>
              <a:rPr lang="en-US" sz="3200" dirty="0"/>
              <a:t>Valve exercising </a:t>
            </a:r>
          </a:p>
          <a:p>
            <a:pPr marL="457200" indent="-457200">
              <a:lnSpc>
                <a:spcPct val="100000"/>
              </a:lnSpc>
              <a:spcBef>
                <a:spcPts val="0"/>
              </a:spcBef>
              <a:spcAft>
                <a:spcPts val="600"/>
              </a:spcAft>
              <a:buFont typeface="+mj-lt"/>
              <a:buAutoNum type="arabicPeriod"/>
            </a:pPr>
            <a:r>
              <a:rPr lang="en-US" sz="3200" dirty="0"/>
              <a:t>Hydrant – Flushing (corrective)</a:t>
            </a:r>
          </a:p>
          <a:p>
            <a:pPr marL="457200" indent="-457200">
              <a:lnSpc>
                <a:spcPct val="100000"/>
              </a:lnSpc>
              <a:spcBef>
                <a:spcPts val="0"/>
              </a:spcBef>
              <a:spcAft>
                <a:spcPts val="600"/>
              </a:spcAft>
              <a:buFont typeface="+mj-lt"/>
              <a:buAutoNum type="arabicPeriod"/>
            </a:pPr>
            <a:r>
              <a:rPr lang="en-US" sz="3200" dirty="0"/>
              <a:t>Responding to low chlorine residual</a:t>
            </a:r>
          </a:p>
          <a:p>
            <a:pPr marL="457200" indent="-457200">
              <a:lnSpc>
                <a:spcPct val="100000"/>
              </a:lnSpc>
              <a:spcBef>
                <a:spcPts val="0"/>
              </a:spcBef>
              <a:spcAft>
                <a:spcPts val="600"/>
              </a:spcAft>
              <a:buFont typeface="+mj-lt"/>
              <a:buAutoNum type="arabicPeriod"/>
            </a:pPr>
            <a:r>
              <a:rPr lang="en-US" sz="3200" dirty="0"/>
              <a:t>Disinfectant residual sampling</a:t>
            </a:r>
          </a:p>
          <a:p>
            <a:pPr marL="457200" indent="-457200">
              <a:lnSpc>
                <a:spcPct val="100000"/>
              </a:lnSpc>
              <a:spcBef>
                <a:spcPts val="0"/>
              </a:spcBef>
              <a:spcAft>
                <a:spcPts val="600"/>
              </a:spcAft>
              <a:buFont typeface="+mj-lt"/>
              <a:buAutoNum type="arabicPeriod"/>
            </a:pPr>
            <a:r>
              <a:rPr lang="en-US" sz="3200" dirty="0"/>
              <a:t>Taking a coliform sample</a:t>
            </a:r>
          </a:p>
          <a:p>
            <a:pPr marL="457200" indent="-457200">
              <a:lnSpc>
                <a:spcPct val="100000"/>
              </a:lnSpc>
              <a:spcBef>
                <a:spcPts val="0"/>
              </a:spcBef>
              <a:spcAft>
                <a:spcPts val="600"/>
              </a:spcAft>
              <a:buFont typeface="+mj-lt"/>
              <a:buAutoNum type="arabicPeriod"/>
            </a:pPr>
            <a:r>
              <a:rPr lang="en-US" sz="3200" dirty="0"/>
              <a:t>Responding to low pressure</a:t>
            </a:r>
          </a:p>
          <a:p>
            <a:pPr marL="457200" indent="-457200">
              <a:lnSpc>
                <a:spcPct val="100000"/>
              </a:lnSpc>
              <a:spcBef>
                <a:spcPts val="0"/>
              </a:spcBef>
              <a:spcAft>
                <a:spcPts val="600"/>
              </a:spcAft>
              <a:buFont typeface="+mj-lt"/>
              <a:buAutoNum type="arabicPeriod"/>
            </a:pPr>
            <a:r>
              <a:rPr lang="en-US" sz="3200" dirty="0"/>
              <a:t>Storage tank inspection </a:t>
            </a:r>
          </a:p>
          <a:p>
            <a:pPr marL="457200" indent="-457200">
              <a:lnSpc>
                <a:spcPct val="100000"/>
              </a:lnSpc>
              <a:spcBef>
                <a:spcPts val="0"/>
              </a:spcBef>
              <a:spcAft>
                <a:spcPts val="600"/>
              </a:spcAft>
              <a:buFont typeface="+mj-lt"/>
              <a:buAutoNum type="arabicPeriod"/>
            </a:pPr>
            <a:r>
              <a:rPr lang="en-US" sz="3200" dirty="0"/>
              <a:t>Water main break 	</a:t>
            </a:r>
          </a:p>
          <a:p>
            <a:pPr marL="457200" indent="-457200">
              <a:lnSpc>
                <a:spcPct val="100000"/>
              </a:lnSpc>
              <a:spcBef>
                <a:spcPts val="0"/>
              </a:spcBef>
              <a:spcAft>
                <a:spcPts val="600"/>
              </a:spcAft>
              <a:buFont typeface="+mj-lt"/>
              <a:buAutoNum type="arabicPeriod"/>
            </a:pPr>
            <a:r>
              <a:rPr lang="en-US" sz="3200" dirty="0"/>
              <a:t>Safety</a:t>
            </a:r>
            <a:endParaRPr lang="en-US" sz="4400" dirty="0"/>
          </a:p>
        </p:txBody>
      </p:sp>
    </p:spTree>
    <p:custDataLst>
      <p:tags r:id="rId1"/>
    </p:custDataLst>
    <p:extLst>
      <p:ext uri="{BB962C8B-B14F-4D97-AF65-F5344CB8AC3E}">
        <p14:creationId xmlns:p14="http://schemas.microsoft.com/office/powerpoint/2010/main" val="1455435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9" y="827315"/>
            <a:ext cx="5334000" cy="664797"/>
          </a:xfrm>
        </p:spPr>
        <p:txBody>
          <a:bodyPr>
            <a:noAutofit/>
          </a:bodyPr>
          <a:lstStyle/>
          <a:p>
            <a:r>
              <a:rPr lang="en-US" dirty="0"/>
              <a:t>3. SOP for SOPs</a:t>
            </a:r>
          </a:p>
        </p:txBody>
      </p:sp>
    </p:spTree>
    <p:custDataLst>
      <p:tags r:id="rId1"/>
    </p:custDataLst>
    <p:extLst>
      <p:ext uri="{BB962C8B-B14F-4D97-AF65-F5344CB8AC3E}">
        <p14:creationId xmlns:p14="http://schemas.microsoft.com/office/powerpoint/2010/main" val="434547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1"/>
            <a:ext cx="7848600" cy="664797"/>
          </a:xfrm>
        </p:spPr>
        <p:txBody>
          <a:bodyPr/>
          <a:lstStyle/>
          <a:p>
            <a:r>
              <a:rPr lang="en-US" dirty="0"/>
              <a:t>Identifying responsibilities (who)</a:t>
            </a:r>
          </a:p>
        </p:txBody>
      </p:sp>
      <p:sp>
        <p:nvSpPr>
          <p:cNvPr id="3" name="Content Placeholder 2"/>
          <p:cNvSpPr>
            <a:spLocks noGrp="1"/>
          </p:cNvSpPr>
          <p:nvPr>
            <p:ph idx="1"/>
          </p:nvPr>
        </p:nvSpPr>
        <p:spPr>
          <a:xfrm>
            <a:off x="990600" y="1447801"/>
            <a:ext cx="8860971" cy="5133713"/>
          </a:xfrm>
        </p:spPr>
        <p:txBody>
          <a:bodyPr/>
          <a:lstStyle/>
          <a:p>
            <a:r>
              <a:rPr lang="en-US" dirty="0"/>
              <a:t>Who prepares, reviews, approves</a:t>
            </a:r>
          </a:p>
          <a:p>
            <a:pPr lvl="1">
              <a:spcBef>
                <a:spcPts val="1200"/>
              </a:spcBef>
            </a:pPr>
            <a:r>
              <a:rPr lang="en-US" dirty="0"/>
              <a:t>Subject matter expert</a:t>
            </a:r>
          </a:p>
          <a:p>
            <a:pPr lvl="1">
              <a:spcBef>
                <a:spcPts val="1200"/>
              </a:spcBef>
            </a:pPr>
            <a:r>
              <a:rPr lang="en-US" dirty="0"/>
              <a:t>Team</a:t>
            </a:r>
          </a:p>
          <a:p>
            <a:pPr lvl="1">
              <a:spcBef>
                <a:spcPts val="1200"/>
              </a:spcBef>
            </a:pPr>
            <a:r>
              <a:rPr lang="en-US" dirty="0"/>
              <a:t>Consultant</a:t>
            </a:r>
          </a:p>
          <a:p>
            <a:pPr lvl="1">
              <a:spcBef>
                <a:spcPts val="1200"/>
              </a:spcBef>
            </a:pPr>
            <a:r>
              <a:rPr lang="en-US" dirty="0"/>
              <a:t>Supervisors/ managers</a:t>
            </a:r>
          </a:p>
          <a:p>
            <a:pPr lvl="1">
              <a:spcBef>
                <a:spcPts val="1200"/>
              </a:spcBef>
            </a:pPr>
            <a:endParaRPr lang="en-US" dirty="0"/>
          </a:p>
          <a:p>
            <a:r>
              <a:rPr lang="en-US" dirty="0"/>
              <a:t>How is this reflected in job responsibilities?</a:t>
            </a:r>
          </a:p>
          <a:p>
            <a:pPr lvl="1">
              <a:buNone/>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1433" y="1785256"/>
            <a:ext cx="1988309" cy="3052683"/>
          </a:xfrm>
          <a:prstGeom prst="rect">
            <a:avLst/>
          </a:prstGeom>
        </p:spPr>
      </p:pic>
    </p:spTree>
    <p:custDataLst>
      <p:tags r:id="rId1"/>
    </p:custDataLst>
    <p:extLst>
      <p:ext uri="{BB962C8B-B14F-4D97-AF65-F5344CB8AC3E}">
        <p14:creationId xmlns:p14="http://schemas.microsoft.com/office/powerpoint/2010/main" val="3012950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04FC-C512-13A9-FE1B-DB5BF3D1238A}"/>
              </a:ext>
            </a:extLst>
          </p:cNvPr>
          <p:cNvSpPr>
            <a:spLocks noGrp="1"/>
          </p:cNvSpPr>
          <p:nvPr>
            <p:ph type="title"/>
          </p:nvPr>
        </p:nvSpPr>
        <p:spPr/>
        <p:txBody>
          <a:bodyPr>
            <a:normAutofit fontScale="90000"/>
          </a:bodyPr>
          <a:lstStyle/>
          <a:p>
            <a:r>
              <a:rPr lang="en-US" dirty="0"/>
              <a:t>Definition -Standard operating procedure (SOP) </a:t>
            </a:r>
          </a:p>
        </p:txBody>
      </p:sp>
      <p:sp>
        <p:nvSpPr>
          <p:cNvPr id="3" name="Text Placeholder 2">
            <a:extLst>
              <a:ext uri="{FF2B5EF4-FFF2-40B4-BE49-F238E27FC236}">
                <a16:creationId xmlns:a16="http://schemas.microsoft.com/office/drawing/2014/main" id="{2D1584B0-AB1D-7F3C-51E5-00B807A8F854}"/>
              </a:ext>
            </a:extLst>
          </p:cNvPr>
          <p:cNvSpPr txBox="1">
            <a:spLocks/>
          </p:cNvSpPr>
          <p:nvPr/>
        </p:nvSpPr>
        <p:spPr>
          <a:xfrm>
            <a:off x="1066800" y="2057400"/>
            <a:ext cx="10058400" cy="2105192"/>
          </a:xfrm>
          <a:prstGeom prst="rect">
            <a:avLst/>
          </a:prstGeom>
        </p:spPr>
        <p:txBody>
          <a:bodyPr>
            <a:normAutofit/>
          </a:bodyPr>
          <a:lstStyle>
            <a:lvl1pPr marL="228600" indent="-228600" algn="l" defTabSz="914400" rtl="0" eaLnBrk="1" latinLnBrk="0" hangingPunct="1">
              <a:lnSpc>
                <a:spcPct val="90000"/>
              </a:lnSpc>
              <a:spcBef>
                <a:spcPts val="1000"/>
              </a:spcBef>
              <a:buClr>
                <a:srgbClr val="3776B3"/>
              </a:buClr>
              <a:buFont typeface="Arial" panose="020B0604020202020204" pitchFamily="34" charset="0"/>
              <a:buChar char="•"/>
              <a:defRPr sz="2800" kern="1200">
                <a:solidFill>
                  <a:srgbClr val="63666A"/>
                </a:solidFill>
                <a:latin typeface="Helvetica Neue" panose="02000503000000020004"/>
                <a:ea typeface="+mn-ea"/>
                <a:cs typeface="+mn-cs"/>
              </a:defRPr>
            </a:lvl1pPr>
            <a:lvl2pPr marL="6858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2pPr>
            <a:lvl3pPr marL="11430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3pPr>
            <a:lvl4pPr marL="16002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4pPr>
            <a:lvl5pPr marL="2057400" indent="-228600" algn="l" defTabSz="914400" rtl="0" eaLnBrk="1" latinLnBrk="0" hangingPunct="1">
              <a:lnSpc>
                <a:spcPct val="90000"/>
              </a:lnSpc>
              <a:spcBef>
                <a:spcPts val="500"/>
              </a:spcBef>
              <a:buClr>
                <a:srgbClr val="3776B3"/>
              </a:buClr>
              <a:buFont typeface="Arial" panose="020B0604020202020204" pitchFamily="34" charset="0"/>
              <a:buChar char="•"/>
              <a:defRPr sz="2400" kern="1200">
                <a:solidFill>
                  <a:srgbClr val="63666A"/>
                </a:solidFill>
                <a:latin typeface="Helvetica Neue" panose="020005030000000200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r>
              <a:rPr lang="en-US"/>
              <a:t>Set of written instructions that document a routine or repetitive activity followed by an organization. (EPA, 2007) </a:t>
            </a:r>
            <a:endParaRPr lang="en-US" dirty="0"/>
          </a:p>
        </p:txBody>
      </p:sp>
    </p:spTree>
    <p:custDataLst>
      <p:tags r:id="rId1"/>
    </p:custDataLst>
    <p:extLst>
      <p:ext uri="{BB962C8B-B14F-4D97-AF65-F5344CB8AC3E}">
        <p14:creationId xmlns:p14="http://schemas.microsoft.com/office/powerpoint/2010/main" val="399141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381001"/>
            <a:ext cx="9176657" cy="1329595"/>
          </a:xfrm>
        </p:spPr>
        <p:txBody>
          <a:bodyPr/>
          <a:lstStyle/>
          <a:p>
            <a:r>
              <a:rPr lang="en-US" dirty="0"/>
              <a:t>Selecting which SOPs to develop (what)</a:t>
            </a:r>
          </a:p>
        </p:txBody>
      </p:sp>
      <p:sp>
        <p:nvSpPr>
          <p:cNvPr id="3" name="Content Placeholder 2"/>
          <p:cNvSpPr>
            <a:spLocks noGrp="1"/>
          </p:cNvSpPr>
          <p:nvPr>
            <p:ph idx="1"/>
          </p:nvPr>
        </p:nvSpPr>
        <p:spPr>
          <a:xfrm>
            <a:off x="838200" y="1981200"/>
            <a:ext cx="5732586" cy="5650778"/>
          </a:xfrm>
        </p:spPr>
        <p:txBody>
          <a:bodyPr/>
          <a:lstStyle/>
          <a:p>
            <a:r>
              <a:rPr lang="en-US" dirty="0"/>
              <a:t>How are SOP needs identified?</a:t>
            </a:r>
          </a:p>
          <a:p>
            <a:endParaRPr lang="en-US" dirty="0"/>
          </a:p>
          <a:p>
            <a:r>
              <a:rPr lang="en-US" dirty="0"/>
              <a:t>How are SOPs prioritized for development?</a:t>
            </a:r>
          </a:p>
          <a:p>
            <a:endParaRPr lang="en-US" dirty="0"/>
          </a:p>
          <a:p>
            <a:endParaRPr lang="en-US" dirty="0"/>
          </a:p>
          <a:p>
            <a:endParaRPr lang="en-US" dirty="0"/>
          </a:p>
          <a:p>
            <a:endParaRPr lang="en-US"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t="-370" b="-370"/>
          <a:stretch/>
        </p:blipFill>
        <p:spPr>
          <a:xfrm rot="10800000">
            <a:off x="7772400" y="2743200"/>
            <a:ext cx="3758453" cy="2971800"/>
          </a:xfrm>
          <a:prstGeom prst="rect">
            <a:avLst/>
          </a:prstGeom>
        </p:spPr>
      </p:pic>
    </p:spTree>
    <p:custDataLst>
      <p:tags r:id="rId1"/>
    </p:custDataLst>
    <p:extLst>
      <p:ext uri="{BB962C8B-B14F-4D97-AF65-F5344CB8AC3E}">
        <p14:creationId xmlns:p14="http://schemas.microsoft.com/office/powerpoint/2010/main" val="4122545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1"/>
            <a:ext cx="7391400" cy="664797"/>
          </a:xfrm>
        </p:spPr>
        <p:txBody>
          <a:bodyPr/>
          <a:lstStyle/>
          <a:p>
            <a:r>
              <a:rPr lang="en-US" dirty="0"/>
              <a:t>Developing (when)</a:t>
            </a:r>
          </a:p>
        </p:txBody>
      </p:sp>
      <p:sp>
        <p:nvSpPr>
          <p:cNvPr id="3" name="Content Placeholder 2"/>
          <p:cNvSpPr>
            <a:spLocks noGrp="1"/>
          </p:cNvSpPr>
          <p:nvPr>
            <p:ph idx="1"/>
          </p:nvPr>
        </p:nvSpPr>
        <p:spPr>
          <a:xfrm>
            <a:off x="914400" y="1447800"/>
            <a:ext cx="8382001" cy="5589222"/>
          </a:xfrm>
        </p:spPr>
        <p:txBody>
          <a:bodyPr/>
          <a:lstStyle/>
          <a:p>
            <a:r>
              <a:rPr lang="en-US" dirty="0"/>
              <a:t>Timeframe and schedule for developing SOPs</a:t>
            </a:r>
          </a:p>
          <a:p>
            <a:endParaRPr lang="en-US" dirty="0"/>
          </a:p>
          <a:p>
            <a:r>
              <a:rPr lang="en-US" dirty="0"/>
              <a:t>Updating</a:t>
            </a:r>
          </a:p>
          <a:p>
            <a:pPr lvl="1">
              <a:spcBef>
                <a:spcPts val="1200"/>
              </a:spcBef>
            </a:pPr>
            <a:r>
              <a:rPr lang="en-US" dirty="0"/>
              <a:t>How often?</a:t>
            </a:r>
          </a:p>
          <a:p>
            <a:pPr lvl="1">
              <a:spcBef>
                <a:spcPts val="1200"/>
              </a:spcBef>
            </a:pPr>
            <a:r>
              <a:rPr lang="en-US" dirty="0"/>
              <a:t>By whom?</a:t>
            </a:r>
          </a:p>
          <a:p>
            <a:pPr lvl="1">
              <a:spcBef>
                <a:spcPts val="1200"/>
              </a:spcBef>
            </a:pPr>
            <a:r>
              <a:rPr lang="en-US" dirty="0"/>
              <a:t>When mistakes are found, what process is in place for correcting? </a:t>
            </a:r>
          </a:p>
          <a:p>
            <a:pPr lvl="1">
              <a:spcBef>
                <a:spcPts val="1200"/>
              </a:spcBef>
            </a:pPr>
            <a:r>
              <a:rPr lang="en-US" dirty="0"/>
              <a:t>Retiring out of date SOPs</a:t>
            </a:r>
          </a:p>
          <a:p>
            <a:pPr lvl="1"/>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2286000"/>
            <a:ext cx="3022600" cy="2266950"/>
          </a:xfrm>
          <a:prstGeom prst="rect">
            <a:avLst/>
          </a:prstGeom>
        </p:spPr>
      </p:pic>
    </p:spTree>
    <p:custDataLst>
      <p:tags r:id="rId1"/>
    </p:custDataLst>
    <p:extLst>
      <p:ext uri="{BB962C8B-B14F-4D97-AF65-F5344CB8AC3E}">
        <p14:creationId xmlns:p14="http://schemas.microsoft.com/office/powerpoint/2010/main" val="96830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8458200" cy="1329595"/>
          </a:xfrm>
        </p:spPr>
        <p:txBody>
          <a:bodyPr/>
          <a:lstStyle/>
          <a:p>
            <a:r>
              <a:rPr lang="en-US" dirty="0"/>
              <a:t>Storing and communicating (where)</a:t>
            </a:r>
          </a:p>
        </p:txBody>
      </p:sp>
      <p:sp>
        <p:nvSpPr>
          <p:cNvPr id="3" name="Content Placeholder 2"/>
          <p:cNvSpPr>
            <a:spLocks noGrp="1"/>
          </p:cNvSpPr>
          <p:nvPr>
            <p:ph idx="1"/>
          </p:nvPr>
        </p:nvSpPr>
        <p:spPr>
          <a:xfrm>
            <a:off x="990600" y="1752600"/>
            <a:ext cx="8991600" cy="3434786"/>
          </a:xfrm>
        </p:spPr>
        <p:txBody>
          <a:bodyPr/>
          <a:lstStyle/>
          <a:p>
            <a:r>
              <a:rPr lang="en-US" dirty="0"/>
              <a:t>How are SOPs stored and managed?</a:t>
            </a:r>
          </a:p>
          <a:p>
            <a:endParaRPr lang="en-US" dirty="0"/>
          </a:p>
          <a:p>
            <a:r>
              <a:rPr lang="en-US" dirty="0"/>
              <a:t>How are they made available to staff? In the field?</a:t>
            </a:r>
          </a:p>
          <a:p>
            <a:endParaRPr lang="en-US" dirty="0"/>
          </a:p>
          <a:p>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6181" y="4724400"/>
            <a:ext cx="1672219" cy="1999278"/>
          </a:xfrm>
          <a:prstGeom prst="rect">
            <a:avLst/>
          </a:prstGeom>
        </p:spPr>
      </p:pic>
    </p:spTree>
    <p:custDataLst>
      <p:tags r:id="rId1"/>
    </p:custDataLst>
    <p:extLst>
      <p:ext uri="{BB962C8B-B14F-4D97-AF65-F5344CB8AC3E}">
        <p14:creationId xmlns:p14="http://schemas.microsoft.com/office/powerpoint/2010/main" val="3506666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C15E-4883-64A7-B169-96779037C462}"/>
              </a:ext>
            </a:extLst>
          </p:cNvPr>
          <p:cNvSpPr>
            <a:spLocks noGrp="1"/>
          </p:cNvSpPr>
          <p:nvPr>
            <p:ph type="title"/>
          </p:nvPr>
        </p:nvSpPr>
        <p:spPr/>
        <p:txBody>
          <a:bodyPr/>
          <a:lstStyle/>
          <a:p>
            <a:r>
              <a:rPr lang="en-US" dirty="0"/>
              <a:t>Example of SOPs in Action</a:t>
            </a:r>
          </a:p>
        </p:txBody>
      </p:sp>
      <p:sp>
        <p:nvSpPr>
          <p:cNvPr id="3" name="Content Placeholder 2">
            <a:extLst>
              <a:ext uri="{FF2B5EF4-FFF2-40B4-BE49-F238E27FC236}">
                <a16:creationId xmlns:a16="http://schemas.microsoft.com/office/drawing/2014/main" id="{C695772C-1BE1-3398-A1B1-E4AEBDD1D39D}"/>
              </a:ext>
            </a:extLst>
          </p:cNvPr>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3267658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942" y="0"/>
            <a:ext cx="9577658" cy="7183244"/>
          </a:xfrm>
          <a:prstGeom prst="rect">
            <a:avLst/>
          </a:prstGeom>
        </p:spPr>
      </p:pic>
    </p:spTree>
    <p:custDataLst>
      <p:tags r:id="rId1"/>
    </p:custDataLst>
    <p:extLst>
      <p:ext uri="{BB962C8B-B14F-4D97-AF65-F5344CB8AC3E}">
        <p14:creationId xmlns:p14="http://schemas.microsoft.com/office/powerpoint/2010/main" val="485932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5BE6B9CD-8340-942E-5F27-8F1474579F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3284" y="72287"/>
            <a:ext cx="5768659" cy="6785713"/>
          </a:xfrm>
          <a:prstGeom prst="rect">
            <a:avLst/>
          </a:prstGeom>
        </p:spPr>
      </p:pic>
    </p:spTree>
    <p:custDataLst>
      <p:tags r:id="rId1"/>
    </p:custDataLst>
    <p:extLst>
      <p:ext uri="{BB962C8B-B14F-4D97-AF65-F5344CB8AC3E}">
        <p14:creationId xmlns:p14="http://schemas.microsoft.com/office/powerpoint/2010/main" val="981648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2890" y="0"/>
            <a:ext cx="9661328" cy="6858000"/>
          </a:xfrm>
          <a:prstGeom prst="rect">
            <a:avLst/>
          </a:prstGeom>
        </p:spPr>
      </p:pic>
    </p:spTree>
    <p:custDataLst>
      <p:tags r:id="rId1"/>
    </p:custDataLst>
    <p:extLst>
      <p:ext uri="{BB962C8B-B14F-4D97-AF65-F5344CB8AC3E}">
        <p14:creationId xmlns:p14="http://schemas.microsoft.com/office/powerpoint/2010/main" val="2176135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980"/>
          <a:stretch/>
        </p:blipFill>
        <p:spPr>
          <a:xfrm>
            <a:off x="186770" y="523336"/>
            <a:ext cx="5909230" cy="4980317"/>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83308" y="365124"/>
            <a:ext cx="5086942" cy="5684449"/>
          </a:xfrm>
          <a:prstGeom prst="rect">
            <a:avLst/>
          </a:prstGeom>
        </p:spPr>
      </p:pic>
    </p:spTree>
    <p:custDataLst>
      <p:tags r:id="rId1"/>
    </p:custDataLst>
    <p:extLst>
      <p:ext uri="{BB962C8B-B14F-4D97-AF65-F5344CB8AC3E}">
        <p14:creationId xmlns:p14="http://schemas.microsoft.com/office/powerpoint/2010/main" val="2483430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10825" y="109286"/>
            <a:ext cx="10123069" cy="6748714"/>
          </a:xfrm>
        </p:spPr>
      </p:pic>
      <p:sp>
        <p:nvSpPr>
          <p:cNvPr id="4" name="Rectangle 3"/>
          <p:cNvSpPr/>
          <p:nvPr/>
        </p:nvSpPr>
        <p:spPr>
          <a:xfrm>
            <a:off x="5977217" y="3244334"/>
            <a:ext cx="237566" cy="369332"/>
          </a:xfrm>
          <a:prstGeom prst="rect">
            <a:avLst/>
          </a:prstGeom>
        </p:spPr>
        <p:txBody>
          <a:bodyPr wrap="none">
            <a:spAutoFit/>
          </a:bodyPr>
          <a:lstStyle/>
          <a:p>
            <a:r>
              <a:rPr lang="en-US" dirty="0"/>
              <a:t> </a:t>
            </a:r>
          </a:p>
        </p:txBody>
      </p:sp>
    </p:spTree>
    <p:custDataLst>
      <p:tags r:id="rId1"/>
    </p:custDataLst>
    <p:extLst>
      <p:ext uri="{BB962C8B-B14F-4D97-AF65-F5344CB8AC3E}">
        <p14:creationId xmlns:p14="http://schemas.microsoft.com/office/powerpoint/2010/main" val="3304182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366736"/>
            <a:ext cx="6416749" cy="388620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3021" y="3276600"/>
            <a:ext cx="5257800" cy="3163229"/>
          </a:xfrm>
          <a:prstGeom prst="rect">
            <a:avLst/>
          </a:prstGeom>
        </p:spPr>
      </p:pic>
      <p:sp>
        <p:nvSpPr>
          <p:cNvPr id="6" name="Content Placeholder 5">
            <a:extLst>
              <a:ext uri="{FF2B5EF4-FFF2-40B4-BE49-F238E27FC236}">
                <a16:creationId xmlns:a16="http://schemas.microsoft.com/office/drawing/2014/main" id="{AF5FDAAC-D490-2A7B-4722-C4B57F72E16A}"/>
              </a:ext>
            </a:extLst>
          </p:cNvPr>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200944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p>
        </p:txBody>
      </p:sp>
      <p:sp>
        <p:nvSpPr>
          <p:cNvPr id="3" name="Content Placeholder 2"/>
          <p:cNvSpPr>
            <a:spLocks noGrp="1"/>
          </p:cNvSpPr>
          <p:nvPr>
            <p:ph idx="1"/>
          </p:nvPr>
        </p:nvSpPr>
        <p:spPr>
          <a:xfrm>
            <a:off x="747259" y="1905000"/>
            <a:ext cx="10820400" cy="5373779"/>
          </a:xfrm>
        </p:spPr>
        <p:txBody>
          <a:bodyPr/>
          <a:lstStyle/>
          <a:p>
            <a:pPr marL="57150" indent="0">
              <a:buNone/>
            </a:pPr>
            <a:r>
              <a:rPr lang="en-US" dirty="0"/>
              <a:t>At the end of today:</a:t>
            </a:r>
          </a:p>
          <a:p>
            <a:pPr marL="514350" indent="-457200">
              <a:buFontTx/>
              <a:buChar char="-"/>
            </a:pPr>
            <a:r>
              <a:rPr lang="en-US" dirty="0"/>
              <a:t>Understand the why? Why SOPs are important</a:t>
            </a:r>
          </a:p>
          <a:p>
            <a:pPr marL="514350" indent="-457200">
              <a:buFontTx/>
              <a:buChar char="-"/>
            </a:pPr>
            <a:r>
              <a:rPr lang="en-US" dirty="0"/>
              <a:t>Template</a:t>
            </a:r>
          </a:p>
          <a:p>
            <a:pPr marL="514350" indent="-457200">
              <a:buFontTx/>
              <a:buChar char="-"/>
            </a:pPr>
            <a:r>
              <a:rPr lang="en-US" dirty="0"/>
              <a:t>List of SOPs and priorities</a:t>
            </a:r>
          </a:p>
          <a:p>
            <a:pPr marL="514350" indent="-457200">
              <a:buFontTx/>
              <a:buChar char="-"/>
            </a:pPr>
            <a:r>
              <a:rPr lang="en-US" dirty="0"/>
              <a:t>SOP for SOPs</a:t>
            </a:r>
          </a:p>
          <a:p>
            <a:pPr marL="514350" indent="-457200">
              <a:buFontTx/>
              <a:buChar char="-"/>
            </a:pPr>
            <a:endParaRPr lang="en-US" dirty="0"/>
          </a:p>
          <a:p>
            <a:pPr marL="514350" indent="-457200">
              <a:buFontTx/>
              <a:buChar char="-"/>
            </a:pPr>
            <a:endParaRPr lang="en-US" dirty="0"/>
          </a:p>
          <a:p>
            <a:pPr marL="514350" indent="-457200">
              <a:buFontTx/>
              <a:buChar char="-"/>
            </a:pPr>
            <a:endParaRPr lang="en-US" dirty="0"/>
          </a:p>
          <a:p>
            <a:pPr marL="514350" indent="-457200">
              <a:buFontTx/>
              <a:buChar char="-"/>
            </a:pPr>
            <a:endParaRPr lang="en-US" dirty="0"/>
          </a:p>
        </p:txBody>
      </p:sp>
    </p:spTree>
    <p:custDataLst>
      <p:tags r:id="rId1"/>
    </p:custDataLst>
    <p:extLst>
      <p:ext uri="{BB962C8B-B14F-4D97-AF65-F5344CB8AC3E}">
        <p14:creationId xmlns:p14="http://schemas.microsoft.com/office/powerpoint/2010/main" val="482782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262467" y="1585229"/>
            <a:ext cx="6773334" cy="3810000"/>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6600" y="110185"/>
            <a:ext cx="3804207" cy="6760089"/>
          </a:xfrm>
          <a:prstGeom prst="rect">
            <a:avLst/>
          </a:prstGeom>
        </p:spPr>
      </p:pic>
    </p:spTree>
    <p:custDataLst>
      <p:tags r:id="rId1"/>
    </p:custDataLst>
    <p:extLst>
      <p:ext uri="{BB962C8B-B14F-4D97-AF65-F5344CB8AC3E}">
        <p14:creationId xmlns:p14="http://schemas.microsoft.com/office/powerpoint/2010/main" val="3004257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4400" y="381000"/>
            <a:ext cx="4800600" cy="64008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406400"/>
            <a:ext cx="4800600" cy="6400800"/>
          </a:xfrm>
          <a:prstGeom prst="rect">
            <a:avLst/>
          </a:prstGeom>
        </p:spPr>
      </p:pic>
    </p:spTree>
    <p:custDataLst>
      <p:tags r:id="rId1"/>
    </p:custDataLst>
    <p:extLst>
      <p:ext uri="{BB962C8B-B14F-4D97-AF65-F5344CB8AC3E}">
        <p14:creationId xmlns:p14="http://schemas.microsoft.com/office/powerpoint/2010/main" val="460700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03200"/>
            <a:ext cx="4953000" cy="6604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400" y="350833"/>
            <a:ext cx="4822723" cy="6430297"/>
          </a:xfrm>
          <a:prstGeom prst="rect">
            <a:avLst/>
          </a:prstGeom>
        </p:spPr>
      </p:pic>
    </p:spTree>
    <p:custDataLst>
      <p:tags r:id="rId1"/>
    </p:custDataLst>
    <p:extLst>
      <p:ext uri="{BB962C8B-B14F-4D97-AF65-F5344CB8AC3E}">
        <p14:creationId xmlns:p14="http://schemas.microsoft.com/office/powerpoint/2010/main" val="2069261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81800" y="929577"/>
            <a:ext cx="4292600" cy="5637252"/>
          </a:xfrm>
          <a:prstGeom prst="rect">
            <a:avLst/>
          </a:prstGeom>
        </p:spPr>
      </p:pic>
      <p:pic>
        <p:nvPicPr>
          <p:cNvPr id="4" name="Picture 3"/>
          <p:cNvPicPr>
            <a:picLocks noChangeAspect="1"/>
          </p:cNvPicPr>
          <p:nvPr/>
        </p:nvPicPr>
        <p:blipFill>
          <a:blip r:embed="rId4"/>
          <a:stretch>
            <a:fillRect/>
          </a:stretch>
        </p:blipFill>
        <p:spPr>
          <a:xfrm>
            <a:off x="762000" y="1066800"/>
            <a:ext cx="4724400" cy="5634921"/>
          </a:xfrm>
          <a:prstGeom prst="rect">
            <a:avLst/>
          </a:prstGeom>
        </p:spPr>
      </p:pic>
    </p:spTree>
    <p:custDataLst>
      <p:tags r:id="rId1"/>
    </p:custDataLst>
    <p:extLst>
      <p:ext uri="{BB962C8B-B14F-4D97-AF65-F5344CB8AC3E}">
        <p14:creationId xmlns:p14="http://schemas.microsoft.com/office/powerpoint/2010/main" val="801065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643742" y="914400"/>
            <a:ext cx="8458200" cy="4419600"/>
          </a:xfrm>
        </p:spPr>
        <p:txBody>
          <a:bodyPr>
            <a:normAutofit fontScale="92500" lnSpcReduction="10000"/>
          </a:bodyPr>
          <a:lstStyle/>
          <a:p>
            <a:pPr algn="ctr">
              <a:buNone/>
            </a:pPr>
            <a:endParaRPr lang="en-US" sz="3200" dirty="0"/>
          </a:p>
          <a:p>
            <a:pPr algn="ctr">
              <a:buNone/>
            </a:pPr>
            <a:r>
              <a:rPr lang="en-US" sz="3200" dirty="0"/>
              <a:t>Jeff Oxenford  </a:t>
            </a:r>
          </a:p>
          <a:p>
            <a:pPr algn="ctr">
              <a:buNone/>
            </a:pPr>
            <a:r>
              <a:rPr lang="en-US" dirty="0">
                <a:hlinkClick r:id="rId4"/>
              </a:rPr>
              <a:t>j</a:t>
            </a:r>
            <a:r>
              <a:rPr lang="en-US" sz="3200" dirty="0">
                <a:hlinkClick r:id="rId4"/>
              </a:rPr>
              <a:t>oxenford@</a:t>
            </a:r>
            <a:r>
              <a:rPr lang="en-US" sz="3200" dirty="0"/>
              <a:t>r</a:t>
            </a:r>
            <a:r>
              <a:rPr lang="en-US" dirty="0"/>
              <a:t>cap.org</a:t>
            </a:r>
            <a:endParaRPr lang="en-US" sz="3200" dirty="0"/>
          </a:p>
          <a:p>
            <a:pPr algn="ctr">
              <a:buNone/>
            </a:pPr>
            <a:r>
              <a:rPr lang="en-US" sz="3200" dirty="0"/>
              <a:t>(303) 917-5382</a:t>
            </a:r>
            <a:endParaRPr lang="en-US" dirty="0"/>
          </a:p>
          <a:p>
            <a:pPr algn="ctr">
              <a:buNone/>
            </a:pPr>
            <a:endParaRPr lang="en-US" dirty="0"/>
          </a:p>
          <a:p>
            <a:pPr algn="ctr">
              <a:buNone/>
            </a:pPr>
            <a:r>
              <a:rPr lang="en-US" dirty="0"/>
              <a:t>SOP Cooperative</a:t>
            </a:r>
          </a:p>
          <a:p>
            <a:pPr algn="ctr">
              <a:buNone/>
            </a:pPr>
            <a:r>
              <a:rPr lang="en-US" dirty="0"/>
              <a:t>Cindy Goodburn</a:t>
            </a:r>
          </a:p>
          <a:p>
            <a:pPr algn="ctr">
              <a:buNone/>
            </a:pPr>
            <a:r>
              <a:rPr lang="it-IT" dirty="0">
                <a:hlinkClick r:id="rId5"/>
              </a:rPr>
              <a:t>cindy@cgoodburnconsulting.com</a:t>
            </a:r>
            <a:r>
              <a:rPr lang="it-IT" dirty="0"/>
              <a:t> </a:t>
            </a:r>
          </a:p>
          <a:p>
            <a:pPr algn="ctr">
              <a:buNone/>
            </a:pPr>
            <a:r>
              <a:rPr lang="it-IT" dirty="0"/>
              <a:t>Mobile:  303-435-1104</a:t>
            </a:r>
          </a:p>
          <a:p>
            <a:pPr algn="ctr">
              <a:buNone/>
            </a:pPr>
            <a:endParaRPr lang="en-US" dirty="0"/>
          </a:p>
          <a:p>
            <a:pPr algn="ctr">
              <a:buNone/>
            </a:pPr>
            <a:endParaRPr lang="en-US" sz="3200" dirty="0"/>
          </a:p>
          <a:p>
            <a:pPr algn="ctr">
              <a:buNone/>
            </a:pPr>
            <a:endParaRPr lang="en-US" sz="2400" dirty="0"/>
          </a:p>
        </p:txBody>
      </p:sp>
    </p:spTree>
    <p:custDataLst>
      <p:tags r:id="rId1"/>
    </p:custDataLst>
    <p:extLst>
      <p:ext uri="{BB962C8B-B14F-4D97-AF65-F5344CB8AC3E}">
        <p14:creationId xmlns:p14="http://schemas.microsoft.com/office/powerpoint/2010/main" val="240698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SOPs</a:t>
            </a:r>
          </a:p>
        </p:txBody>
      </p:sp>
      <p:sp>
        <p:nvSpPr>
          <p:cNvPr id="3" name="Content Placeholder 2"/>
          <p:cNvSpPr>
            <a:spLocks noGrp="1"/>
          </p:cNvSpPr>
          <p:nvPr>
            <p:ph idx="1"/>
          </p:nvPr>
        </p:nvSpPr>
        <p:spPr>
          <a:xfrm>
            <a:off x="870858" y="1600201"/>
            <a:ext cx="9875202" cy="1606594"/>
          </a:xfrm>
        </p:spPr>
        <p:txBody>
          <a:bodyPr/>
          <a:lstStyle/>
          <a:p>
            <a:pPr marL="0" indent="0">
              <a:buNone/>
            </a:pPr>
            <a:r>
              <a:rPr lang="en-US" dirty="0"/>
              <a:t>Why should you invest the time and effort in developing SOPs?</a:t>
            </a:r>
          </a:p>
          <a:p>
            <a:pPr marL="0" indent="0">
              <a:buNone/>
            </a:pPr>
            <a:endParaRPr lang="en-US" dirty="0"/>
          </a:p>
        </p:txBody>
      </p:sp>
    </p:spTree>
    <p:custDataLst>
      <p:tags r:id="rId1"/>
    </p:custDataLst>
    <p:extLst>
      <p:ext uri="{BB962C8B-B14F-4D97-AF65-F5344CB8AC3E}">
        <p14:creationId xmlns:p14="http://schemas.microsoft.com/office/powerpoint/2010/main" val="402473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Drivers</a:t>
            </a:r>
          </a:p>
        </p:txBody>
      </p:sp>
      <p:sp>
        <p:nvSpPr>
          <p:cNvPr id="3" name="Content Placeholder 2"/>
          <p:cNvSpPr>
            <a:spLocks noGrp="1"/>
          </p:cNvSpPr>
          <p:nvPr>
            <p:ph idx="1"/>
          </p:nvPr>
        </p:nvSpPr>
        <p:spPr>
          <a:xfrm>
            <a:off x="1447800" y="1482530"/>
            <a:ext cx="5005659" cy="4918269"/>
          </a:xfrm>
        </p:spPr>
        <p:txBody>
          <a:bodyPr>
            <a:normAutofit lnSpcReduction="10000"/>
          </a:bodyPr>
          <a:lstStyle/>
          <a:p>
            <a:pPr>
              <a:lnSpc>
                <a:spcPct val="150000"/>
              </a:lnSpc>
            </a:pPr>
            <a:r>
              <a:rPr lang="en-US" sz="2800" dirty="0"/>
              <a:t>Consistency</a:t>
            </a:r>
          </a:p>
          <a:p>
            <a:pPr lvl="0">
              <a:lnSpc>
                <a:spcPct val="150000"/>
              </a:lnSpc>
            </a:pPr>
            <a:r>
              <a:rPr lang="en-US" sz="2800" dirty="0"/>
              <a:t>Continuity (capture knowledge)</a:t>
            </a:r>
          </a:p>
          <a:p>
            <a:pPr lvl="0">
              <a:lnSpc>
                <a:spcPct val="150000"/>
              </a:lnSpc>
            </a:pPr>
            <a:r>
              <a:rPr lang="en-US" sz="2800" dirty="0"/>
              <a:t>Efficiency/ productivity</a:t>
            </a:r>
          </a:p>
          <a:p>
            <a:pPr lvl="0">
              <a:lnSpc>
                <a:spcPct val="150000"/>
              </a:lnSpc>
            </a:pPr>
            <a:r>
              <a:rPr lang="en-US" sz="2800" dirty="0"/>
              <a:t>Safety</a:t>
            </a:r>
          </a:p>
          <a:p>
            <a:pPr lvl="0">
              <a:lnSpc>
                <a:spcPct val="150000"/>
              </a:lnSpc>
            </a:pPr>
            <a:endParaRPr lang="en-US" sz="2800" dirty="0"/>
          </a:p>
          <a:p>
            <a:pPr lvl="0">
              <a:lnSpc>
                <a:spcPct val="150000"/>
              </a:lnSpc>
            </a:pPr>
            <a:r>
              <a:rPr lang="en-US" sz="2800" dirty="0"/>
              <a:t>Regulatory???</a:t>
            </a:r>
          </a:p>
          <a:p>
            <a:pPr marL="0" indent="0">
              <a:buNone/>
            </a:pPr>
            <a:endParaRPr lang="en-US" dirty="0"/>
          </a:p>
        </p:txBody>
      </p:sp>
    </p:spTree>
    <p:custDataLst>
      <p:tags r:id="rId1"/>
    </p:custDataLst>
    <p:extLst>
      <p:ext uri="{BB962C8B-B14F-4D97-AF65-F5344CB8AC3E}">
        <p14:creationId xmlns:p14="http://schemas.microsoft.com/office/powerpoint/2010/main" val="100952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5630-EC3F-5393-2D42-04D072800FBB}"/>
              </a:ext>
            </a:extLst>
          </p:cNvPr>
          <p:cNvSpPr>
            <a:spLocks noGrp="1"/>
          </p:cNvSpPr>
          <p:nvPr>
            <p:ph type="title"/>
          </p:nvPr>
        </p:nvSpPr>
        <p:spPr/>
        <p:txBody>
          <a:bodyPr/>
          <a:lstStyle/>
          <a:p>
            <a:r>
              <a:rPr lang="en-US" dirty="0"/>
              <a:t>Are SOPs required?</a:t>
            </a:r>
          </a:p>
        </p:txBody>
      </p:sp>
      <p:sp>
        <p:nvSpPr>
          <p:cNvPr id="3" name="Content Placeholder 2">
            <a:extLst>
              <a:ext uri="{FF2B5EF4-FFF2-40B4-BE49-F238E27FC236}">
                <a16:creationId xmlns:a16="http://schemas.microsoft.com/office/drawing/2014/main" id="{D339D845-AF3E-11D1-BA91-AF48CD540B2E}"/>
              </a:ext>
            </a:extLst>
          </p:cNvPr>
          <p:cNvSpPr>
            <a:spLocks noGrp="1"/>
          </p:cNvSpPr>
          <p:nvPr>
            <p:ph idx="1"/>
          </p:nvPr>
        </p:nvSpPr>
        <p:spPr>
          <a:xfrm>
            <a:off x="1547542" y="1600201"/>
            <a:ext cx="9198517" cy="4653582"/>
          </a:xfrm>
        </p:spPr>
        <p:txBody>
          <a:bodyPr/>
          <a:lstStyle/>
          <a:p>
            <a:r>
              <a:rPr lang="en-US" dirty="0"/>
              <a:t>Operations and maintenance plan (Sanitary survey)</a:t>
            </a:r>
          </a:p>
          <a:p>
            <a:endParaRPr lang="en-US" dirty="0"/>
          </a:p>
          <a:p>
            <a:r>
              <a:rPr lang="en-US" dirty="0"/>
              <a:t>Delegation plan</a:t>
            </a:r>
          </a:p>
          <a:p>
            <a:endParaRPr lang="en-US" dirty="0"/>
          </a:p>
          <a:p>
            <a:r>
              <a:rPr lang="en-US" dirty="0"/>
              <a:t>Emergency response plan</a:t>
            </a:r>
          </a:p>
          <a:p>
            <a:endParaRPr lang="en-US" dirty="0"/>
          </a:p>
          <a:p>
            <a:r>
              <a:rPr lang="en-US" dirty="0"/>
              <a:t>State revolving funds (SRF) loans</a:t>
            </a:r>
          </a:p>
        </p:txBody>
      </p:sp>
    </p:spTree>
    <p:custDataLst>
      <p:tags r:id="rId1"/>
    </p:custDataLst>
    <p:extLst>
      <p:ext uri="{BB962C8B-B14F-4D97-AF65-F5344CB8AC3E}">
        <p14:creationId xmlns:p14="http://schemas.microsoft.com/office/powerpoint/2010/main" val="146939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CDPHE FAQs</a:t>
            </a:r>
          </a:p>
        </p:txBody>
      </p:sp>
      <p:sp>
        <p:nvSpPr>
          <p:cNvPr id="3" name="Content Placeholder 2"/>
          <p:cNvSpPr>
            <a:spLocks noGrp="1"/>
          </p:cNvSpPr>
          <p:nvPr>
            <p:ph idx="1"/>
          </p:nvPr>
        </p:nvSpPr>
        <p:spPr>
          <a:xfrm>
            <a:off x="1066800" y="1612065"/>
            <a:ext cx="10210800" cy="3908762"/>
          </a:xfrm>
        </p:spPr>
        <p:txBody>
          <a:bodyPr>
            <a:normAutofit lnSpcReduction="10000"/>
          </a:bodyPr>
          <a:lstStyle/>
          <a:p>
            <a:pPr marL="0" indent="0">
              <a:buNone/>
            </a:pPr>
            <a:r>
              <a:rPr lang="en-US" sz="2800" dirty="0"/>
              <a:t>Is There A List Of Tasks That Is Considered The Most Important To Have Defined In The Operating Plan?</a:t>
            </a:r>
          </a:p>
          <a:p>
            <a:endParaRPr lang="en-US" sz="2800" dirty="0"/>
          </a:p>
          <a:p>
            <a:pPr lvl="1"/>
            <a:r>
              <a:rPr lang="en-US" sz="3600" dirty="0"/>
              <a:t>No</a:t>
            </a:r>
            <a:r>
              <a:rPr lang="en-US" sz="2000" dirty="0"/>
              <a:t>. </a:t>
            </a:r>
            <a:r>
              <a:rPr lang="en-US" sz="2800" dirty="0"/>
              <a:t>There is not a specific or prioritized list. All delegated tasks or activities that could affect water quality or quantity, effluent quality or quantity, or the facility’s integrity must be included in the operating plan. This may include routine tasks involved in daily facility operations, or tasks that are completed in an emergency and found in the emergency response plan.</a:t>
            </a:r>
          </a:p>
        </p:txBody>
      </p:sp>
    </p:spTree>
    <p:custDataLst>
      <p:tags r:id="rId1"/>
    </p:custDataLst>
    <p:extLst>
      <p:ext uri="{BB962C8B-B14F-4D97-AF65-F5344CB8AC3E}">
        <p14:creationId xmlns:p14="http://schemas.microsoft.com/office/powerpoint/2010/main" val="215885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Dc0Vis7g"/>
  <p:tag name="ARTICULATE_SLIDE_THUMBNAIL_REFRESH" val="1"/>
  <p:tag name="ARTICULATE_SLIDE_COUNT" val="5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000000"/>
      </a:lt2>
      <a:accent1>
        <a:srgbClr val="3876B0"/>
      </a:accent1>
      <a:accent2>
        <a:srgbClr val="48A0B9"/>
      </a:accent2>
      <a:accent3>
        <a:srgbClr val="A1B770"/>
      </a:accent3>
      <a:accent4>
        <a:srgbClr val="63666A"/>
      </a:accent4>
      <a:accent5>
        <a:srgbClr val="000000"/>
      </a:accent5>
      <a:accent6>
        <a:srgbClr val="000000"/>
      </a:accent6>
      <a:hlink>
        <a:srgbClr val="0277BD"/>
      </a:hlink>
      <a:folHlink>
        <a:srgbClr val="0277B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7FDB54DDD48C41A2BBD2679E8330EC" ma:contentTypeVersion="16" ma:contentTypeDescription="Create a new document." ma:contentTypeScope="" ma:versionID="00ac99d084286d4c3e16eaba9719ceb9">
  <xsd:schema xmlns:xsd="http://www.w3.org/2001/XMLSchema" xmlns:xs="http://www.w3.org/2001/XMLSchema" xmlns:p="http://schemas.microsoft.com/office/2006/metadata/properties" xmlns:ns2="e7cde129-ac71-4eed-8c37-223384f5568e" xmlns:ns3="bca69249-c7cc-45c7-9ee9-f0d4ab89805e" targetNamespace="http://schemas.microsoft.com/office/2006/metadata/properties" ma:root="true" ma:fieldsID="486449c4841430da88c5e6093c7bdf01" ns2:_="" ns3:_="">
    <xsd:import namespace="e7cde129-ac71-4eed-8c37-223384f5568e"/>
    <xsd:import namespace="bca69249-c7cc-45c7-9ee9-f0d4ab8980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de129-ac71-4eed-8c37-223384f55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2b6f37-94d7-49b7-87a4-d7ce443927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a69249-c7cc-45c7-9ee9-f0d4ab89805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f402b8-375b-4ede-a89b-b07731001a54}" ma:internalName="TaxCatchAll" ma:showField="CatchAllData" ma:web="bca69249-c7cc-45c7-9ee9-f0d4ab8980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a69249-c7cc-45c7-9ee9-f0d4ab89805e" xsi:nil="true"/>
    <lcf76f155ced4ddcb4097134ff3c332f xmlns="e7cde129-ac71-4eed-8c37-223384f556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261709-2D7D-42AF-8BF1-E9F66F628BC2}">
  <ds:schemaRefs>
    <ds:schemaRef ds:uri="http://schemas.microsoft.com/sharepoint/v3/contenttype/forms"/>
  </ds:schemaRefs>
</ds:datastoreItem>
</file>

<file path=customXml/itemProps2.xml><?xml version="1.0" encoding="utf-8"?>
<ds:datastoreItem xmlns:ds="http://schemas.openxmlformats.org/officeDocument/2006/customXml" ds:itemID="{EBDDEDE7-1D51-44C5-AB4E-8A95E9FBF383}">
  <ds:schemaRefs>
    <ds:schemaRef ds:uri="bca69249-c7cc-45c7-9ee9-f0d4ab89805e"/>
    <ds:schemaRef ds:uri="e7cde129-ac71-4eed-8c37-223384f556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6D7B97-FE66-4461-B71C-ECFEB4D4112F}">
  <ds:schemaRefs>
    <ds:schemaRef ds:uri="http://www.w3.org/XML/1998/namespace"/>
    <ds:schemaRef ds:uri="http://purl.org/dc/terms/"/>
    <ds:schemaRef ds:uri="bca69249-c7cc-45c7-9ee9-f0d4ab89805e"/>
    <ds:schemaRef ds:uri="http://purl.org/dc/dcmitype/"/>
    <ds:schemaRef ds:uri="http://schemas.openxmlformats.org/package/2006/metadata/core-properties"/>
    <ds:schemaRef ds:uri="http://purl.org/dc/elements/1.1/"/>
    <ds:schemaRef ds:uri="e7cde129-ac71-4eed-8c37-223384f5568e"/>
    <ds:schemaRef ds:uri="http://schemas.microsoft.com/office/2006/documentManagement/typ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5893</TotalTime>
  <Words>1049</Words>
  <Application>Microsoft Office PowerPoint</Application>
  <PresentationFormat>Widescreen</PresentationFormat>
  <Paragraphs>233</Paragraphs>
  <Slides>54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Helvetica Neue</vt:lpstr>
      <vt:lpstr>Lato</vt:lpstr>
      <vt:lpstr>Libre Caslon Text</vt:lpstr>
      <vt:lpstr>Office Theme</vt:lpstr>
      <vt:lpstr>PowerPoint Presentation</vt:lpstr>
      <vt:lpstr>PowerPoint Presentation</vt:lpstr>
      <vt:lpstr>SOP Cooperative</vt:lpstr>
      <vt:lpstr>Definition -Standard operating procedure (SOP) </vt:lpstr>
      <vt:lpstr>Goals for today</vt:lpstr>
      <vt:lpstr>Why SOPs</vt:lpstr>
      <vt:lpstr>Top Drivers</vt:lpstr>
      <vt:lpstr>Are SOPs required?</vt:lpstr>
      <vt:lpstr>From CDPHE FAQs</vt:lpstr>
      <vt:lpstr>Other Drivers </vt:lpstr>
      <vt:lpstr>Audiences</vt:lpstr>
      <vt:lpstr>Audiences</vt:lpstr>
      <vt:lpstr>Challenges</vt:lpstr>
      <vt:lpstr>Top Challenges</vt:lpstr>
      <vt:lpstr>Rate where you are with SOPs? </vt:lpstr>
      <vt:lpstr>Four Steps in Developing Effective SOPs</vt:lpstr>
      <vt:lpstr>1. SOP Templates</vt:lpstr>
      <vt:lpstr>Required Information</vt:lpstr>
      <vt:lpstr>May be required  (depending on the type of SOP)</vt:lpstr>
      <vt:lpstr>Nice to have</vt:lpstr>
      <vt:lpstr>What to leave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Descriptive pictures: Algae sampling locations </vt:lpstr>
      <vt:lpstr>PowerPoint Presentation</vt:lpstr>
      <vt:lpstr>2. What SOPs do we need and how many?</vt:lpstr>
      <vt:lpstr>How to identify which SOPs are needed?</vt:lpstr>
      <vt:lpstr>SOP Cores</vt:lpstr>
      <vt:lpstr>Water distribution core</vt:lpstr>
      <vt:lpstr>3. SOP for SOPs</vt:lpstr>
      <vt:lpstr>Identifying responsibilities (who)</vt:lpstr>
      <vt:lpstr>Selecting which SOPs to develop (what)</vt:lpstr>
      <vt:lpstr>Developing (when)</vt:lpstr>
      <vt:lpstr>Storing and communicating (where)</vt:lpstr>
      <vt:lpstr>Example of SOPs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Jvold</dc:creator>
  <cp:lastModifiedBy>Jer Jo Vold</cp:lastModifiedBy>
  <cp:revision>5</cp:revision>
  <dcterms:created xsi:type="dcterms:W3CDTF">2022-01-31T22:13:31Z</dcterms:created>
  <dcterms:modified xsi:type="dcterms:W3CDTF">2022-10-12T23:55:57Z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06EAF94A-3E9F-4B97-B9FE-5684F4FFE8A8</vt:lpwstr>
  </property>
  <property fmtid="{D5CDD505-2E9C-101B-9397-08002B2CF9AE}" pid="3" name="ArticulatePath">
    <vt:lpwstr>https://rcapnational-my.sharepoint.com/personal/gbarnes_rcap_org/Documents/NPA 2/Webinars/11 Sustainable Utility Management Feb 2022/Effective Utility Management webinar new layout</vt:lpwstr>
  </property>
  <property fmtid="{D5CDD505-2E9C-101B-9397-08002B2CF9AE}" pid="4" name="ContentTypeId">
    <vt:lpwstr>0x010100FA7FDB54DDD48C41A2BBD2679E8330EC</vt:lpwstr>
  </property>
  <property fmtid="{D5CDD505-2E9C-101B-9397-08002B2CF9AE}" pid="5" name="MediaServiceImageTags">
    <vt:lpwstr/>
  </property>
</Properties>
</file>